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6" r:id="rId4"/>
    <p:sldMasterId id="2147483648" r:id="rId5"/>
  </p:sldMasterIdLst>
  <p:notesMasterIdLst>
    <p:notesMasterId r:id="rId30"/>
  </p:notesMasterIdLst>
  <p:handoutMasterIdLst>
    <p:handoutMasterId r:id="rId31"/>
  </p:handoutMasterIdLst>
  <p:sldIdLst>
    <p:sldId id="6839" r:id="rId6"/>
    <p:sldId id="6834" r:id="rId7"/>
    <p:sldId id="6886" r:id="rId8"/>
    <p:sldId id="6878" r:id="rId9"/>
    <p:sldId id="6869" r:id="rId10"/>
    <p:sldId id="6835" r:id="rId11"/>
    <p:sldId id="6837" r:id="rId12"/>
    <p:sldId id="6872" r:id="rId13"/>
    <p:sldId id="6887" r:id="rId14"/>
    <p:sldId id="6880" r:id="rId15"/>
    <p:sldId id="6881" r:id="rId16"/>
    <p:sldId id="6888" r:id="rId17"/>
    <p:sldId id="6882" r:id="rId18"/>
    <p:sldId id="6846" r:id="rId19"/>
    <p:sldId id="6848" r:id="rId20"/>
    <p:sldId id="6883" r:id="rId21"/>
    <p:sldId id="6874" r:id="rId22"/>
    <p:sldId id="6884" r:id="rId23"/>
    <p:sldId id="6876" r:id="rId24"/>
    <p:sldId id="6851" r:id="rId25"/>
    <p:sldId id="6877" r:id="rId26"/>
    <p:sldId id="6849" r:id="rId27"/>
    <p:sldId id="6861" r:id="rId28"/>
    <p:sldId id="6885" r:id="rId29"/>
  </p:sldIdLst>
  <p:sldSz cx="12192000" cy="6858000"/>
  <p:notesSz cx="6761163" cy="9942513"/>
  <p:embeddedFontLst>
    <p:embeddedFont>
      <p:font typeface="Calibri Light" pitchFamily="34" charset="0"/>
      <p:regular r:id="rId32"/>
      <p:italic r:id="rId33"/>
    </p:embeddedFont>
    <p:embeddedFont>
      <p:font typeface="Palatino Linotype" pitchFamily="18" charset="0"/>
      <p:regular r:id="rId34"/>
      <p:bold r:id="rId35"/>
      <p:italic r:id="rId36"/>
      <p:boldItalic r:id="rId37"/>
    </p:embeddedFont>
    <p:embeddedFont>
      <p:font typeface="Cambria" pitchFamily="18" charset="0"/>
      <p:regular r:id="rId38"/>
      <p:bold r:id="rId39"/>
      <p:italic r:id="rId40"/>
      <p:boldItalic r:id="rId41"/>
    </p:embeddedFont>
    <p:embeddedFont>
      <p:font typeface="Mangal" charset="0"/>
      <p:regular r:id="rId42"/>
      <p:bold r:id="rId43"/>
    </p:embeddedFont>
    <p:embeddedFont>
      <p:font typeface="Roboto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Aparajita" charset="0"/>
      <p:regular r:id="rId52"/>
      <p:bold r:id="rId53"/>
      <p:italic r:id="rId54"/>
      <p:boldItalic r:id="rId55"/>
    </p:embeddedFont>
    <p:embeddedFont>
      <p:font typeface="Sakal Marathi" pitchFamily="2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5B9F4C-1099-4488-8B11-08C5A728CECE}">
          <p14:sldIdLst/>
        </p14:section>
        <p14:section name="Deviders" id="{B5DB501E-0F8B-4DCE-903A-C43C33E6FFDE}">
          <p14:sldIdLst>
            <p14:sldId id="6839"/>
            <p14:sldId id="6834"/>
            <p14:sldId id="6886"/>
            <p14:sldId id="6878"/>
            <p14:sldId id="6869"/>
            <p14:sldId id="6835"/>
            <p14:sldId id="6837"/>
            <p14:sldId id="6872"/>
            <p14:sldId id="6887"/>
            <p14:sldId id="6880"/>
            <p14:sldId id="6881"/>
            <p14:sldId id="6888"/>
            <p14:sldId id="6882"/>
            <p14:sldId id="6846"/>
            <p14:sldId id="6848"/>
            <p14:sldId id="6883"/>
            <p14:sldId id="6874"/>
            <p14:sldId id="6884"/>
            <p14:sldId id="6876"/>
            <p14:sldId id="6851"/>
            <p14:sldId id="6877"/>
            <p14:sldId id="6849"/>
            <p14:sldId id="6861"/>
            <p14:sldId id="6885"/>
          </p14:sldIdLst>
        </p14:section>
        <p14:section name="Categories" id="{A3969DE1-A780-467E-826E-84E201FFE1FF}">
          <p14:sldIdLst/>
        </p14:section>
        <p14:section name="Text" id="{B0CD4D92-BCD6-4F4B-B5D0-143CC1DCB188}">
          <p14:sldIdLst/>
        </p14:section>
        <p14:section name="Extras" id="{9EC717F3-13E5-4C97-AC33-93089DCC5399}">
          <p14:sldIdLst/>
        </p14:section>
        <p14:section name="Thank you" id="{4CF15A8C-D0C5-455F-B85D-A8CF2CE8685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329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iv Mizrachi" initials="A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C"/>
    <a:srgbClr val="ED1D07"/>
    <a:srgbClr val="EE064E"/>
    <a:srgbClr val="007AFF"/>
    <a:srgbClr val="FFCCFF"/>
    <a:srgbClr val="E3B2AF"/>
    <a:srgbClr val="0A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6066C-3DE0-46E3-AEF6-1D4E50B8BC00}" v="54" dt="2022-09-15T10:50:02.648"/>
  </p1510:revLst>
</p1510:revInfo>
</file>

<file path=ppt/tableStyles.xml><?xml version="1.0" encoding="utf-8"?>
<a:tblStyleLst xmlns:a="http://schemas.openxmlformats.org/drawingml/2006/main" def="{5C22544A-7EE6-4342-B048-85BDC9FD1C3A}"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792" autoAdjust="0"/>
  </p:normalViewPr>
  <p:slideViewPr>
    <p:cSldViewPr snapToGrid="0">
      <p:cViewPr varScale="1">
        <p:scale>
          <a:sx n="108" d="100"/>
          <a:sy n="108" d="100"/>
        </p:scale>
        <p:origin x="-642" y="-96"/>
      </p:cViewPr>
      <p:guideLst>
        <p:guide orient="horz" pos="329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fat Menahem" userId="c62c788d-da36-4576-a01a-76bd4d36dc47" providerId="ADAL" clId="{5346066C-3DE0-46E3-AEF6-1D4E50B8BC00}"/>
    <pc:docChg chg="undo custSel modSld modMainMaster">
      <pc:chgData name="Yifat Menahem" userId="c62c788d-da36-4576-a01a-76bd4d36dc47" providerId="ADAL" clId="{5346066C-3DE0-46E3-AEF6-1D4E50B8BC00}" dt="2022-09-15T10:51:34.157" v="602" actId="20577"/>
      <pc:docMkLst>
        <pc:docMk/>
      </pc:docMkLst>
      <pc:sldChg chg="addSp delSp modSp mod">
        <pc:chgData name="Yifat Menahem" userId="c62c788d-da36-4576-a01a-76bd4d36dc47" providerId="ADAL" clId="{5346066C-3DE0-46E3-AEF6-1D4E50B8BC00}" dt="2022-09-15T07:31:50.473" v="443" actId="21"/>
        <pc:sldMkLst>
          <pc:docMk/>
          <pc:sldMk cId="3542847682" sldId="340"/>
        </pc:sldMkLst>
        <pc:grpChg chg="add del mod">
          <ac:chgData name="Yifat Menahem" userId="c62c788d-da36-4576-a01a-76bd4d36dc47" providerId="ADAL" clId="{5346066C-3DE0-46E3-AEF6-1D4E50B8BC00}" dt="2022-09-15T07:31:50.473" v="443" actId="21"/>
          <ac:grpSpMkLst>
            <pc:docMk/>
            <pc:sldMk cId="3542847682" sldId="340"/>
            <ac:grpSpMk id="6" creationId="{BAC4B3D4-F1FA-4D82-8923-DC2B7F6419D3}"/>
          </ac:grpSpMkLst>
        </pc:grpChg>
        <pc:picChg chg="add mod">
          <ac:chgData name="Yifat Menahem" userId="c62c788d-da36-4576-a01a-76bd4d36dc47" providerId="ADAL" clId="{5346066C-3DE0-46E3-AEF6-1D4E50B8BC00}" dt="2022-09-15T07:31:49.535" v="442" actId="164"/>
          <ac:picMkLst>
            <pc:docMk/>
            <pc:sldMk cId="3542847682" sldId="340"/>
            <ac:picMk id="2" creationId="{E703EB5D-7052-435D-8782-E585F14E6DFD}"/>
          </ac:picMkLst>
        </pc:picChg>
        <pc:picChg chg="add mod">
          <ac:chgData name="Yifat Menahem" userId="c62c788d-da36-4576-a01a-76bd4d36dc47" providerId="ADAL" clId="{5346066C-3DE0-46E3-AEF6-1D4E50B8BC00}" dt="2022-09-15T07:31:49.535" v="442" actId="164"/>
          <ac:picMkLst>
            <pc:docMk/>
            <pc:sldMk cId="3542847682" sldId="340"/>
            <ac:picMk id="3" creationId="{E4910202-020A-4D45-817B-D445855BB7E3}"/>
          </ac:picMkLst>
        </pc:picChg>
        <pc:picChg chg="add mod">
          <ac:chgData name="Yifat Menahem" userId="c62c788d-da36-4576-a01a-76bd4d36dc47" providerId="ADAL" clId="{5346066C-3DE0-46E3-AEF6-1D4E50B8BC00}" dt="2022-09-15T07:31:49.535" v="442" actId="164"/>
          <ac:picMkLst>
            <pc:docMk/>
            <pc:sldMk cId="3542847682" sldId="340"/>
            <ac:picMk id="5" creationId="{6ACEF161-CC8D-4E83-A66A-6A06ACF3EB5D}"/>
          </ac:picMkLst>
        </pc:picChg>
      </pc:sldChg>
      <pc:sldChg chg="addSp delSp modSp mod">
        <pc:chgData name="Yifat Menahem" userId="c62c788d-da36-4576-a01a-76bd4d36dc47" providerId="ADAL" clId="{5346066C-3DE0-46E3-AEF6-1D4E50B8BC00}" dt="2022-09-15T10:47:11.183" v="556" actId="3064"/>
        <pc:sldMkLst>
          <pc:docMk/>
          <pc:sldMk cId="3741155634" sldId="360"/>
        </pc:sldMkLst>
        <pc:spChg chg="add del mod">
          <ac:chgData name="Yifat Menahem" userId="c62c788d-da36-4576-a01a-76bd4d36dc47" providerId="ADAL" clId="{5346066C-3DE0-46E3-AEF6-1D4E50B8BC00}" dt="2022-09-15T08:44:42.161" v="483"/>
          <ac:spMkLst>
            <pc:docMk/>
            <pc:sldMk cId="3741155634" sldId="360"/>
            <ac:spMk id="3" creationId="{FB84455C-DE39-4FCE-84C3-82B1BCBEFC9B}"/>
          </ac:spMkLst>
        </pc:spChg>
        <pc:spChg chg="add del mod">
          <ac:chgData name="Yifat Menahem" userId="c62c788d-da36-4576-a01a-76bd4d36dc47" providerId="ADAL" clId="{5346066C-3DE0-46E3-AEF6-1D4E50B8BC00}" dt="2022-09-15T08:44:31.253" v="480" actId="571"/>
          <ac:spMkLst>
            <pc:docMk/>
            <pc:sldMk cId="3741155634" sldId="360"/>
            <ac:spMk id="4" creationId="{9D6E5B26-DCCE-4FBE-A6B3-2D5656F42CEF}"/>
          </ac:spMkLst>
        </pc:spChg>
        <pc:spChg chg="mod">
          <ac:chgData name="Yifat Menahem" userId="c62c788d-da36-4576-a01a-76bd4d36dc47" providerId="ADAL" clId="{5346066C-3DE0-46E3-AEF6-1D4E50B8BC00}" dt="2022-09-15T08:44:30.629" v="478"/>
          <ac:spMkLst>
            <pc:docMk/>
            <pc:sldMk cId="3741155634" sldId="360"/>
            <ac:spMk id="5" creationId="{B58F080C-796E-4E4F-A8B6-9867A4021CAE}"/>
          </ac:spMkLst>
        </pc:spChg>
        <pc:spChg chg="mod">
          <ac:chgData name="Yifat Menahem" userId="c62c788d-da36-4576-a01a-76bd4d36dc47" providerId="ADAL" clId="{5346066C-3DE0-46E3-AEF6-1D4E50B8BC00}" dt="2022-09-15T10:47:11.183" v="556" actId="3064"/>
          <ac:spMkLst>
            <pc:docMk/>
            <pc:sldMk cId="3741155634" sldId="360"/>
            <ac:spMk id="6" creationId="{BAA01855-FD04-405E-89DC-72C4D918599F}"/>
          </ac:spMkLst>
        </pc:spChg>
        <pc:spChg chg="add del mod">
          <ac:chgData name="Yifat Menahem" userId="c62c788d-da36-4576-a01a-76bd4d36dc47" providerId="ADAL" clId="{5346066C-3DE0-46E3-AEF6-1D4E50B8BC00}" dt="2022-09-15T08:44:42.161" v="483"/>
          <ac:spMkLst>
            <pc:docMk/>
            <pc:sldMk cId="3741155634" sldId="360"/>
            <ac:spMk id="7" creationId="{048EFA9A-A3B6-4D3D-BE5E-27B52126870C}"/>
          </ac:spMkLst>
        </pc:spChg>
        <pc:spChg chg="mod">
          <ac:chgData name="Yifat Menahem" userId="c62c788d-da36-4576-a01a-76bd4d36dc47" providerId="ADAL" clId="{5346066C-3DE0-46E3-AEF6-1D4E50B8BC00}" dt="2022-09-15T08:44:45.253" v="485" actId="20577"/>
          <ac:spMkLst>
            <pc:docMk/>
            <pc:sldMk cId="3741155634" sldId="360"/>
            <ac:spMk id="8" creationId="{1C86F86C-E9E6-448E-B1B1-44B2E710F08E}"/>
          </ac:spMkLst>
        </pc:spChg>
      </pc:sldChg>
      <pc:sldChg chg="addSp delSp modSp mod">
        <pc:chgData name="Yifat Menahem" userId="c62c788d-da36-4576-a01a-76bd4d36dc47" providerId="ADAL" clId="{5346066C-3DE0-46E3-AEF6-1D4E50B8BC00}" dt="2022-09-15T07:04:27.711" v="153" actId="21"/>
        <pc:sldMkLst>
          <pc:docMk/>
          <pc:sldMk cId="1293976446" sldId="394"/>
        </pc:sldMkLst>
        <pc:grpChg chg="add del mod">
          <ac:chgData name="Yifat Menahem" userId="c62c788d-da36-4576-a01a-76bd4d36dc47" providerId="ADAL" clId="{5346066C-3DE0-46E3-AEF6-1D4E50B8BC00}" dt="2022-09-15T07:04:27.711" v="153" actId="21"/>
          <ac:grpSpMkLst>
            <pc:docMk/>
            <pc:sldMk cId="1293976446" sldId="394"/>
            <ac:grpSpMk id="7" creationId="{12D83071-7A2B-4914-AEED-DB96826B07E1}"/>
          </ac:grpSpMkLst>
        </pc:grpChg>
        <pc:picChg chg="add mod">
          <ac:chgData name="Yifat Menahem" userId="c62c788d-da36-4576-a01a-76bd4d36dc47" providerId="ADAL" clId="{5346066C-3DE0-46E3-AEF6-1D4E50B8BC00}" dt="2022-09-15T07:03:48.135" v="145" actId="164"/>
          <ac:picMkLst>
            <pc:docMk/>
            <pc:sldMk cId="1293976446" sldId="394"/>
            <ac:picMk id="2" creationId="{8E4DBABE-9660-4C57-92C2-D0E58C25DA24}"/>
          </ac:picMkLst>
        </pc:picChg>
        <pc:picChg chg="add mod">
          <ac:chgData name="Yifat Menahem" userId="c62c788d-da36-4576-a01a-76bd4d36dc47" providerId="ADAL" clId="{5346066C-3DE0-46E3-AEF6-1D4E50B8BC00}" dt="2022-09-15T07:03:48.135" v="145" actId="164"/>
          <ac:picMkLst>
            <pc:docMk/>
            <pc:sldMk cId="1293976446" sldId="394"/>
            <ac:picMk id="3" creationId="{2F24824D-FA8C-4B09-B9BE-C4749A5C2547}"/>
          </ac:picMkLst>
        </pc:picChg>
        <pc:picChg chg="add mod">
          <ac:chgData name="Yifat Menahem" userId="c62c788d-da36-4576-a01a-76bd4d36dc47" providerId="ADAL" clId="{5346066C-3DE0-46E3-AEF6-1D4E50B8BC00}" dt="2022-09-15T07:03:48.135" v="145" actId="164"/>
          <ac:picMkLst>
            <pc:docMk/>
            <pc:sldMk cId="1293976446" sldId="394"/>
            <ac:picMk id="6" creationId="{9E42263A-D024-43DF-AD72-EB7463F5FAAB}"/>
          </ac:picMkLst>
        </pc:picChg>
      </pc:sldChg>
      <pc:sldChg chg="modSp mod">
        <pc:chgData name="Yifat Menahem" userId="c62c788d-da36-4576-a01a-76bd4d36dc47" providerId="ADAL" clId="{5346066C-3DE0-46E3-AEF6-1D4E50B8BC00}" dt="2022-09-15T10:51:34.157" v="602" actId="20577"/>
        <pc:sldMkLst>
          <pc:docMk/>
          <pc:sldMk cId="1660917175" sldId="414"/>
        </pc:sldMkLst>
        <pc:spChg chg="mod">
          <ac:chgData name="Yifat Menahem" userId="c62c788d-da36-4576-a01a-76bd4d36dc47" providerId="ADAL" clId="{5346066C-3DE0-46E3-AEF6-1D4E50B8BC00}" dt="2022-09-15T10:51:34.157" v="602" actId="20577"/>
          <ac:spMkLst>
            <pc:docMk/>
            <pc:sldMk cId="1660917175" sldId="414"/>
            <ac:spMk id="2" creationId="{30EDCF21-0319-445D-BBF1-21DD8FD9CDD7}"/>
          </ac:spMkLst>
        </pc:spChg>
      </pc:sldChg>
      <pc:sldMasterChg chg="modSldLayout">
        <pc:chgData name="Yifat Menahem" userId="c62c788d-da36-4576-a01a-76bd4d36dc47" providerId="ADAL" clId="{5346066C-3DE0-46E3-AEF6-1D4E50B8BC00}" dt="2022-09-15T10:01:23.016" v="543" actId="166"/>
        <pc:sldMasterMkLst>
          <pc:docMk/>
          <pc:sldMasterMk cId="1457642159" sldId="2147483648"/>
        </pc:sldMasterMkLst>
        <pc:sldLayoutChg chg="addSp modSp mod">
          <pc:chgData name="Yifat Menahem" userId="c62c788d-da36-4576-a01a-76bd4d36dc47" providerId="ADAL" clId="{5346066C-3DE0-46E3-AEF6-1D4E50B8BC00}" dt="2022-09-15T10:01:23.016" v="543" actId="166"/>
          <pc:sldLayoutMkLst>
            <pc:docMk/>
            <pc:sldMasterMk cId="2672817371" sldId="2147483832"/>
            <pc:sldLayoutMk cId="2809052180" sldId="2147483737"/>
          </pc:sldLayoutMkLst>
          <pc:spChg chg="ord">
            <ac:chgData name="Yifat Menahem" userId="c62c788d-da36-4576-a01a-76bd4d36dc47" providerId="ADAL" clId="{5346066C-3DE0-46E3-AEF6-1D4E50B8BC00}" dt="2022-09-15T10:01:23.016" v="543" actId="166"/>
            <ac:spMkLst>
              <pc:docMk/>
              <pc:sldMasterMk cId="2672817371" sldId="2147483832"/>
              <pc:sldLayoutMk cId="2809052180" sldId="2147483737"/>
              <ac:spMk id="13" creationId="{63680657-91E3-4F39-9029-949F2C808D86}"/>
            </ac:spMkLst>
          </pc:spChg>
          <pc:grpChg chg="add mod">
            <ac:chgData name="Yifat Menahem" userId="c62c788d-da36-4576-a01a-76bd4d36dc47" providerId="ADAL" clId="{5346066C-3DE0-46E3-AEF6-1D4E50B8BC00}" dt="2022-09-15T10:01:11.929" v="542" actId="1035"/>
            <ac:grpSpMkLst>
              <pc:docMk/>
              <pc:sldMasterMk cId="2672817371" sldId="2147483832"/>
              <pc:sldLayoutMk cId="2809052180" sldId="2147483737"/>
              <ac:grpSpMk id="5" creationId="{26BA5E69-894C-4DA1-98E0-49080C72761C}"/>
            </ac:grpSpMkLst>
          </pc:grpChg>
          <pc:picChg chg="add mod">
            <ac:chgData name="Yifat Menahem" userId="c62c788d-da36-4576-a01a-76bd4d36dc47" providerId="ADAL" clId="{5346066C-3DE0-46E3-AEF6-1D4E50B8BC00}" dt="2022-09-15T10:01:05.271" v="540" actId="164"/>
            <ac:picMkLst>
              <pc:docMk/>
              <pc:sldMasterMk cId="2672817371" sldId="2147483832"/>
              <pc:sldLayoutMk cId="2809052180" sldId="2147483737"/>
              <ac:picMk id="2" creationId="{5E75BC6A-11B3-4B07-8F1A-6BD696587258}"/>
            </ac:picMkLst>
          </pc:picChg>
          <pc:picChg chg="add mod">
            <ac:chgData name="Yifat Menahem" userId="c62c788d-da36-4576-a01a-76bd4d36dc47" providerId="ADAL" clId="{5346066C-3DE0-46E3-AEF6-1D4E50B8BC00}" dt="2022-09-15T10:01:05.271" v="540" actId="164"/>
            <ac:picMkLst>
              <pc:docMk/>
              <pc:sldMasterMk cId="2672817371" sldId="2147483832"/>
              <pc:sldLayoutMk cId="2809052180" sldId="2147483737"/>
              <ac:picMk id="3" creationId="{5C2DB3D1-E5D7-4FBB-8898-813D36972126}"/>
            </ac:picMkLst>
          </pc:picChg>
          <pc:picChg chg="add mod">
            <ac:chgData name="Yifat Menahem" userId="c62c788d-da36-4576-a01a-76bd4d36dc47" providerId="ADAL" clId="{5346066C-3DE0-46E3-AEF6-1D4E50B8BC00}" dt="2022-09-15T10:01:05.271" v="540" actId="164"/>
            <ac:picMkLst>
              <pc:docMk/>
              <pc:sldMasterMk cId="2672817371" sldId="2147483832"/>
              <pc:sldLayoutMk cId="2809052180" sldId="2147483737"/>
              <ac:picMk id="4" creationId="{8D6A5F71-4FBA-402C-8E8C-C5CC2D19A8EB}"/>
            </ac:picMkLst>
          </pc:picChg>
          <pc:picChg chg="ord">
            <ac:chgData name="Yifat Menahem" userId="c62c788d-da36-4576-a01a-76bd4d36dc47" providerId="ADAL" clId="{5346066C-3DE0-46E3-AEF6-1D4E50B8BC00}" dt="2022-09-15T10:01:23.016" v="543" actId="166"/>
            <ac:picMkLst>
              <pc:docMk/>
              <pc:sldMasterMk cId="2672817371" sldId="2147483832"/>
              <pc:sldLayoutMk cId="2809052180" sldId="2147483737"/>
              <ac:picMk id="14" creationId="{41DD91EB-D256-4ADF-88FE-34F59144E544}"/>
            </ac:picMkLst>
          </pc:picChg>
        </pc:sldLayoutChg>
        <pc:sldLayoutChg chg="addSp delSp modSp mod">
          <pc:chgData name="Yifat Menahem" userId="c62c788d-da36-4576-a01a-76bd4d36dc47" providerId="ADAL" clId="{5346066C-3DE0-46E3-AEF6-1D4E50B8BC00}" dt="2022-09-15T07:34:16.504" v="471" actId="166"/>
          <pc:sldLayoutMkLst>
            <pc:docMk/>
            <pc:sldMasterMk cId="2672817371" sldId="2147483832"/>
            <pc:sldLayoutMk cId="2118674195" sldId="2147483751"/>
          </pc:sldLayoutMkLst>
          <pc:spChg chg="ord">
            <ac:chgData name="Yifat Menahem" userId="c62c788d-da36-4576-a01a-76bd4d36dc47" providerId="ADAL" clId="{5346066C-3DE0-46E3-AEF6-1D4E50B8BC00}" dt="2022-09-15T07:34:16.504" v="471" actId="166"/>
            <ac:spMkLst>
              <pc:docMk/>
              <pc:sldMasterMk cId="2672817371" sldId="2147483832"/>
              <pc:sldLayoutMk cId="2118674195" sldId="2147483751"/>
              <ac:spMk id="15" creationId="{951B1D7A-E721-4728-94CD-40393AD1BF39}"/>
            </ac:spMkLst>
          </pc:spChg>
          <pc:grpChg chg="add del mod ord">
            <ac:chgData name="Yifat Menahem" userId="c62c788d-da36-4576-a01a-76bd4d36dc47" providerId="ADAL" clId="{5346066C-3DE0-46E3-AEF6-1D4E50B8BC00}" dt="2022-09-15T07:28:04.648" v="422" actId="21"/>
            <ac:grpSpMkLst>
              <pc:docMk/>
              <pc:sldMasterMk cId="2672817371" sldId="2147483832"/>
              <pc:sldLayoutMk cId="2118674195" sldId="2147483751"/>
              <ac:grpSpMk id="5" creationId="{1778F78A-144B-42F2-BCA9-D67D42A77299}"/>
            </ac:grpSpMkLst>
          </pc:grpChg>
          <pc:grpChg chg="add mod">
            <ac:chgData name="Yifat Menahem" userId="c62c788d-da36-4576-a01a-76bd4d36dc47" providerId="ADAL" clId="{5346066C-3DE0-46E3-AEF6-1D4E50B8BC00}" dt="2022-09-15T07:34:03.968" v="470" actId="1035"/>
            <ac:grpSpMkLst>
              <pc:docMk/>
              <pc:sldMasterMk cId="2672817371" sldId="2147483832"/>
              <pc:sldLayoutMk cId="2118674195" sldId="2147483751"/>
              <ac:grpSpMk id="10" creationId="{B5C5B3B0-E332-4320-8978-06B1C0E56DC8}"/>
            </ac:grpSpMkLst>
          </pc:grpChg>
          <pc:grpChg chg="add del mod">
            <ac:chgData name="Yifat Menahem" userId="c62c788d-da36-4576-a01a-76bd4d36dc47" providerId="ADAL" clId="{5346066C-3DE0-46E3-AEF6-1D4E50B8BC00}" dt="2022-09-15T07:32:06.032" v="446" actId="478"/>
            <ac:grpSpMkLst>
              <pc:docMk/>
              <pc:sldMasterMk cId="2672817371" sldId="2147483832"/>
              <pc:sldLayoutMk cId="2118674195" sldId="2147483751"/>
              <ac:grpSpMk id="12" creationId="{358BA4DB-7AC5-4FC7-8454-1591A1F3608B}"/>
            </ac:grpSpMkLst>
          </pc:grpChg>
          <pc:picChg chg="add mod">
            <ac:chgData name="Yifat Menahem" userId="c62c788d-da36-4576-a01a-76bd4d36dc47" providerId="ADAL" clId="{5346066C-3DE0-46E3-AEF6-1D4E50B8BC00}" dt="2022-09-15T07:26:13.102" v="322" actId="164"/>
            <ac:picMkLst>
              <pc:docMk/>
              <pc:sldMasterMk cId="2672817371" sldId="2147483832"/>
              <pc:sldLayoutMk cId="2118674195" sldId="2147483751"/>
              <ac:picMk id="2" creationId="{690F3B39-4AF5-47BB-8CCC-7DC918A37308}"/>
            </ac:picMkLst>
          </pc:picChg>
          <pc:picChg chg="add mod">
            <ac:chgData name="Yifat Menahem" userId="c62c788d-da36-4576-a01a-76bd4d36dc47" providerId="ADAL" clId="{5346066C-3DE0-46E3-AEF6-1D4E50B8BC00}" dt="2022-09-15T07:26:13.102" v="322" actId="164"/>
            <ac:picMkLst>
              <pc:docMk/>
              <pc:sldMasterMk cId="2672817371" sldId="2147483832"/>
              <pc:sldLayoutMk cId="2118674195" sldId="2147483751"/>
              <ac:picMk id="3" creationId="{A7316A35-1AF7-4BB9-9503-6DBF6A76A861}"/>
            </ac:picMkLst>
          </pc:picChg>
          <pc:picChg chg="add mod">
            <ac:chgData name="Yifat Menahem" userId="c62c788d-da36-4576-a01a-76bd4d36dc47" providerId="ADAL" clId="{5346066C-3DE0-46E3-AEF6-1D4E50B8BC00}" dt="2022-09-15T07:26:13.102" v="322" actId="164"/>
            <ac:picMkLst>
              <pc:docMk/>
              <pc:sldMasterMk cId="2672817371" sldId="2147483832"/>
              <pc:sldLayoutMk cId="2118674195" sldId="2147483751"/>
              <ac:picMk id="4" creationId="{3D3D7705-4866-46F0-8EA1-7C9A26E3282A}"/>
            </ac:picMkLst>
          </pc:picChg>
          <pc:picChg chg="add mod">
            <ac:chgData name="Yifat Menahem" userId="c62c788d-da36-4576-a01a-76bd4d36dc47" providerId="ADAL" clId="{5346066C-3DE0-46E3-AEF6-1D4E50B8BC00}" dt="2022-09-15T07:33:48.796" v="463" actId="164"/>
            <ac:picMkLst>
              <pc:docMk/>
              <pc:sldMasterMk cId="2672817371" sldId="2147483832"/>
              <pc:sldLayoutMk cId="2118674195" sldId="2147483751"/>
              <ac:picMk id="6" creationId="{311A8D45-53B8-43D6-82ED-05289796BE13}"/>
            </ac:picMkLst>
          </pc:picChg>
          <pc:picChg chg="add mod">
            <ac:chgData name="Yifat Menahem" userId="c62c788d-da36-4576-a01a-76bd4d36dc47" providerId="ADAL" clId="{5346066C-3DE0-46E3-AEF6-1D4E50B8BC00}" dt="2022-09-15T07:33:48.796" v="463" actId="164"/>
            <ac:picMkLst>
              <pc:docMk/>
              <pc:sldMasterMk cId="2672817371" sldId="2147483832"/>
              <pc:sldLayoutMk cId="2118674195" sldId="2147483751"/>
              <ac:picMk id="7" creationId="{C28FB104-5441-4655-9399-491934615BDF}"/>
            </ac:picMkLst>
          </pc:picChg>
          <pc:picChg chg="add mod">
            <ac:chgData name="Yifat Menahem" userId="c62c788d-da36-4576-a01a-76bd4d36dc47" providerId="ADAL" clId="{5346066C-3DE0-46E3-AEF6-1D4E50B8BC00}" dt="2022-09-15T07:33:48.796" v="463" actId="164"/>
            <ac:picMkLst>
              <pc:docMk/>
              <pc:sldMasterMk cId="2672817371" sldId="2147483832"/>
              <pc:sldLayoutMk cId="2118674195" sldId="2147483751"/>
              <ac:picMk id="8" creationId="{F2BEF50B-730A-4081-99D4-3177191897DA}"/>
            </ac:picMkLst>
          </pc:picChg>
          <pc:picChg chg="ord">
            <ac:chgData name="Yifat Menahem" userId="c62c788d-da36-4576-a01a-76bd4d36dc47" providerId="ADAL" clId="{5346066C-3DE0-46E3-AEF6-1D4E50B8BC00}" dt="2022-09-15T07:34:16.504" v="471" actId="166"/>
            <ac:picMkLst>
              <pc:docMk/>
              <pc:sldMasterMk cId="2672817371" sldId="2147483832"/>
              <pc:sldLayoutMk cId="2118674195" sldId="2147483751"/>
              <ac:picMk id="16" creationId="{01498BBE-418F-4CFF-BC6D-AA3B80EA49E8}"/>
            </ac:picMkLst>
          </pc:picChg>
        </pc:sldLayoutChg>
        <pc:sldLayoutChg chg="addSp delSp modSp mod">
          <pc:chgData name="Yifat Menahem" userId="c62c788d-da36-4576-a01a-76bd4d36dc47" providerId="ADAL" clId="{5346066C-3DE0-46E3-AEF6-1D4E50B8BC00}" dt="2022-09-15T09:57:34.690" v="504" actId="1035"/>
          <pc:sldLayoutMkLst>
            <pc:docMk/>
            <pc:sldMasterMk cId="2672817371" sldId="2147483832"/>
            <pc:sldLayoutMk cId="3972323493" sldId="2147483767"/>
          </pc:sldLayoutMkLst>
          <pc:spChg chg="ord">
            <ac:chgData name="Yifat Menahem" userId="c62c788d-da36-4576-a01a-76bd4d36dc47" providerId="ADAL" clId="{5346066C-3DE0-46E3-AEF6-1D4E50B8BC00}" dt="2022-09-15T09:56:06.659" v="488" actId="167"/>
            <ac:spMkLst>
              <pc:docMk/>
              <pc:sldMasterMk cId="2672817371" sldId="2147483832"/>
              <pc:sldLayoutMk cId="3972323493" sldId="2147483767"/>
              <ac:spMk id="23" creationId="{8F81C96A-204E-4ACB-B755-E9FD9BEA3CDA}"/>
            </ac:spMkLst>
          </pc:spChg>
          <pc:spChg chg="add del">
            <ac:chgData name="Yifat Menahem" userId="c62c788d-da36-4576-a01a-76bd4d36dc47" providerId="ADAL" clId="{5346066C-3DE0-46E3-AEF6-1D4E50B8BC00}" dt="2022-09-15T09:56:32.177" v="494" actId="478"/>
            <ac:spMkLst>
              <pc:docMk/>
              <pc:sldMasterMk cId="2672817371" sldId="2147483832"/>
              <pc:sldLayoutMk cId="3972323493" sldId="2147483767"/>
              <ac:spMk id="30" creationId="{A1BD4917-9E55-49B7-BF0D-A9C184427FCA}"/>
            </ac:spMkLst>
          </pc:spChg>
          <pc:spChg chg="mod">
            <ac:chgData name="Yifat Menahem" userId="c62c788d-da36-4576-a01a-76bd4d36dc47" providerId="ADAL" clId="{5346066C-3DE0-46E3-AEF6-1D4E50B8BC00}" dt="2022-09-15T09:56:20.200" v="493" actId="14100"/>
            <ac:spMkLst>
              <pc:docMk/>
              <pc:sldMasterMk cId="2672817371" sldId="2147483832"/>
              <pc:sldLayoutMk cId="3972323493" sldId="2147483767"/>
              <ac:spMk id="37" creationId="{7976CF62-107D-4330-A28E-39DA3BA91B49}"/>
            </ac:spMkLst>
          </pc:spChg>
          <pc:grpChg chg="add del ord">
            <ac:chgData name="Yifat Menahem" userId="c62c788d-da36-4576-a01a-76bd4d36dc47" providerId="ADAL" clId="{5346066C-3DE0-46E3-AEF6-1D4E50B8BC00}" dt="2022-09-15T09:56:34.154" v="495" actId="478"/>
            <ac:grpSpMkLst>
              <pc:docMk/>
              <pc:sldMasterMk cId="2672817371" sldId="2147483832"/>
              <pc:sldLayoutMk cId="3972323493" sldId="2147483767"/>
              <ac:grpSpMk id="10" creationId="{0CEA3332-910D-41A2-8090-3ADC1A30A60E}"/>
            </ac:grpSpMkLst>
          </pc:grpChg>
          <pc:grpChg chg="add mod">
            <ac:chgData name="Yifat Menahem" userId="c62c788d-da36-4576-a01a-76bd4d36dc47" providerId="ADAL" clId="{5346066C-3DE0-46E3-AEF6-1D4E50B8BC00}" dt="2022-09-15T09:57:34.690" v="504" actId="1035"/>
            <ac:grpSpMkLst>
              <pc:docMk/>
              <pc:sldMasterMk cId="2672817371" sldId="2147483832"/>
              <pc:sldLayoutMk cId="3972323493" sldId="2147483767"/>
              <ac:grpSpMk id="14" creationId="{0A9A0E07-7A42-4EAB-8DC3-6A8273354336}"/>
            </ac:grpSpMkLst>
          </pc:grpChg>
          <pc:picChg chg="add del">
            <ac:chgData name="Yifat Menahem" userId="c62c788d-da36-4576-a01a-76bd4d36dc47" providerId="ADAL" clId="{5346066C-3DE0-46E3-AEF6-1D4E50B8BC00}" dt="2022-09-15T09:56:32.177" v="494" actId="478"/>
            <ac:picMkLst>
              <pc:docMk/>
              <pc:sldMasterMk cId="2672817371" sldId="2147483832"/>
              <pc:sldLayoutMk cId="3972323493" sldId="2147483767"/>
              <ac:picMk id="31" creationId="{6D429120-34AA-4FDE-80FA-5CD151E0339A}"/>
            </ac:picMkLst>
          </pc:picChg>
        </pc:sldLayoutChg>
        <pc:sldLayoutChg chg="addSp modSp mod">
          <pc:chgData name="Yifat Menahem" userId="c62c788d-da36-4576-a01a-76bd4d36dc47" providerId="ADAL" clId="{5346066C-3DE0-46E3-AEF6-1D4E50B8BC00}" dt="2022-09-15T06:58:23.193" v="63" actId="207"/>
          <pc:sldLayoutMkLst>
            <pc:docMk/>
            <pc:sldMasterMk cId="2672817371" sldId="2147483832"/>
            <pc:sldLayoutMk cId="87180618" sldId="2147483801"/>
          </pc:sldLayoutMkLst>
          <pc:grpChg chg="add mod">
            <ac:chgData name="Yifat Menahem" userId="c62c788d-da36-4576-a01a-76bd4d36dc47" providerId="ADAL" clId="{5346066C-3DE0-46E3-AEF6-1D4E50B8BC00}" dt="2022-09-15T06:58:08.543" v="62" actId="1037"/>
            <ac:grpSpMkLst>
              <pc:docMk/>
              <pc:sldMasterMk cId="2672817371" sldId="2147483832"/>
              <pc:sldLayoutMk cId="87180618" sldId="2147483801"/>
              <ac:grpSpMk id="5" creationId="{448152BF-BD8E-4E66-8509-5A2D5D8462D0}"/>
            </ac:grpSpMkLst>
          </pc:grpChg>
          <pc:picChg chg="add mod">
            <ac:chgData name="Yifat Menahem" userId="c62c788d-da36-4576-a01a-76bd4d36dc47" providerId="ADAL" clId="{5346066C-3DE0-46E3-AEF6-1D4E50B8BC00}" dt="2022-09-15T06:58:23.193" v="63" actId="207"/>
            <ac:picMkLst>
              <pc:docMk/>
              <pc:sldMasterMk cId="2672817371" sldId="2147483832"/>
              <pc:sldLayoutMk cId="87180618" sldId="2147483801"/>
              <ac:picMk id="2" creationId="{1FC1F543-EAA5-4700-8150-872FD52CC413}"/>
            </ac:picMkLst>
          </pc:picChg>
          <pc:picChg chg="add mod">
            <ac:chgData name="Yifat Menahem" userId="c62c788d-da36-4576-a01a-76bd4d36dc47" providerId="ADAL" clId="{5346066C-3DE0-46E3-AEF6-1D4E50B8BC00}" dt="2022-09-15T06:57:28.597" v="33" actId="164"/>
            <ac:picMkLst>
              <pc:docMk/>
              <pc:sldMasterMk cId="2672817371" sldId="2147483832"/>
              <pc:sldLayoutMk cId="87180618" sldId="2147483801"/>
              <ac:picMk id="3" creationId="{AAB0F010-D7FA-477B-83BF-454B200DD2A4}"/>
            </ac:picMkLst>
          </pc:picChg>
          <pc:picChg chg="add mod">
            <ac:chgData name="Yifat Menahem" userId="c62c788d-da36-4576-a01a-76bd4d36dc47" providerId="ADAL" clId="{5346066C-3DE0-46E3-AEF6-1D4E50B8BC00}" dt="2022-09-15T06:57:28.597" v="33" actId="164"/>
            <ac:picMkLst>
              <pc:docMk/>
              <pc:sldMasterMk cId="2672817371" sldId="2147483832"/>
              <pc:sldLayoutMk cId="87180618" sldId="2147483801"/>
              <ac:picMk id="4" creationId="{1EF6D21D-9D8A-4D1E-9812-1AF10212BC30}"/>
            </ac:picMkLst>
          </pc:picChg>
        </pc:sldLayoutChg>
        <pc:sldLayoutChg chg="addSp delSp modSp mod">
          <pc:chgData name="Yifat Menahem" userId="c62c788d-da36-4576-a01a-76bd4d36dc47" providerId="ADAL" clId="{5346066C-3DE0-46E3-AEF6-1D4E50B8BC00}" dt="2022-09-15T07:21:17.910" v="309" actId="1038"/>
          <pc:sldLayoutMkLst>
            <pc:docMk/>
            <pc:sldMasterMk cId="2672817371" sldId="2147483832"/>
            <pc:sldLayoutMk cId="923397151" sldId="2147483807"/>
          </pc:sldLayoutMkLst>
          <pc:spChg chg="mod">
            <ac:chgData name="Yifat Menahem" userId="c62c788d-da36-4576-a01a-76bd4d36dc47" providerId="ADAL" clId="{5346066C-3DE0-46E3-AEF6-1D4E50B8BC00}" dt="2022-09-15T07:16:21.059" v="246" actId="14100"/>
            <ac:spMkLst>
              <pc:docMk/>
              <pc:sldMasterMk cId="2672817371" sldId="2147483832"/>
              <pc:sldLayoutMk cId="923397151" sldId="2147483807"/>
              <ac:spMk id="11" creationId="{4872EF92-8090-4B84-A533-38D655818845}"/>
            </ac:spMkLst>
          </pc:spChg>
          <pc:spChg chg="ord">
            <ac:chgData name="Yifat Menahem" userId="c62c788d-da36-4576-a01a-76bd4d36dc47" providerId="ADAL" clId="{5346066C-3DE0-46E3-AEF6-1D4E50B8BC00}" dt="2022-09-15T07:20:58.680" v="302" actId="166"/>
            <ac:spMkLst>
              <pc:docMk/>
              <pc:sldMasterMk cId="2672817371" sldId="2147483832"/>
              <pc:sldLayoutMk cId="923397151" sldId="2147483807"/>
              <ac:spMk id="14" creationId="{EBC64D6E-A23A-4FAF-AD5C-04EBB55C2CE9}"/>
            </ac:spMkLst>
          </pc:spChg>
          <pc:grpChg chg="add del mod">
            <ac:chgData name="Yifat Menahem" userId="c62c788d-da36-4576-a01a-76bd4d36dc47" providerId="ADAL" clId="{5346066C-3DE0-46E3-AEF6-1D4E50B8BC00}" dt="2022-09-15T07:09:42.712" v="207" actId="478"/>
            <ac:grpSpMkLst>
              <pc:docMk/>
              <pc:sldMasterMk cId="2672817371" sldId="2147483832"/>
              <pc:sldLayoutMk cId="923397151" sldId="2147483807"/>
              <ac:grpSpMk id="5" creationId="{16053A73-6F6B-4AB2-B368-C1B14E199CFB}"/>
            </ac:grpSpMkLst>
          </pc:grpChg>
          <pc:grpChg chg="add del">
            <ac:chgData name="Yifat Menahem" userId="c62c788d-da36-4576-a01a-76bd4d36dc47" providerId="ADAL" clId="{5346066C-3DE0-46E3-AEF6-1D4E50B8BC00}" dt="2022-09-15T07:06:15.597" v="155" actId="478"/>
            <ac:grpSpMkLst>
              <pc:docMk/>
              <pc:sldMasterMk cId="2672817371" sldId="2147483832"/>
              <pc:sldLayoutMk cId="923397151" sldId="2147483807"/>
              <ac:grpSpMk id="8" creationId="{97FA1A4D-63B9-40BC-AE94-0B78F2C0C238}"/>
            </ac:grpSpMkLst>
          </pc:grpChg>
          <pc:grpChg chg="add del mod">
            <ac:chgData name="Yifat Menahem" userId="c62c788d-da36-4576-a01a-76bd4d36dc47" providerId="ADAL" clId="{5346066C-3DE0-46E3-AEF6-1D4E50B8BC00}" dt="2022-09-15T07:15:43.376" v="237" actId="478"/>
            <ac:grpSpMkLst>
              <pc:docMk/>
              <pc:sldMasterMk cId="2672817371" sldId="2147483832"/>
              <pc:sldLayoutMk cId="923397151" sldId="2147483807"/>
              <ac:grpSpMk id="18" creationId="{B7FFB9C0-A6BD-4195-BE1A-E420BB69BBAE}"/>
            </ac:grpSpMkLst>
          </pc:grpChg>
          <pc:grpChg chg="add mod">
            <ac:chgData name="Yifat Menahem" userId="c62c788d-da36-4576-a01a-76bd4d36dc47" providerId="ADAL" clId="{5346066C-3DE0-46E3-AEF6-1D4E50B8BC00}" dt="2022-09-15T07:21:17.910" v="309" actId="1038"/>
            <ac:grpSpMkLst>
              <pc:docMk/>
              <pc:sldMasterMk cId="2672817371" sldId="2147483832"/>
              <pc:sldLayoutMk cId="923397151" sldId="2147483807"/>
              <ac:grpSpMk id="25" creationId="{9E23462A-600F-40B4-805E-763FC45B21F5}"/>
            </ac:grpSpMkLst>
          </pc:grpChg>
          <pc:picChg chg="add mod">
            <ac:chgData name="Yifat Menahem" userId="c62c788d-da36-4576-a01a-76bd4d36dc47" providerId="ADAL" clId="{5346066C-3DE0-46E3-AEF6-1D4E50B8BC00}" dt="2022-09-15T07:07:00.032" v="199" actId="164"/>
            <ac:picMkLst>
              <pc:docMk/>
              <pc:sldMasterMk cId="2672817371" sldId="2147483832"/>
              <pc:sldLayoutMk cId="923397151" sldId="2147483807"/>
              <ac:picMk id="2" creationId="{01B7F991-C861-4CA1-9923-5F6C01457484}"/>
            </ac:picMkLst>
          </pc:picChg>
          <pc:picChg chg="add mod">
            <ac:chgData name="Yifat Menahem" userId="c62c788d-da36-4576-a01a-76bd4d36dc47" providerId="ADAL" clId="{5346066C-3DE0-46E3-AEF6-1D4E50B8BC00}" dt="2022-09-15T07:07:00.032" v="199" actId="164"/>
            <ac:picMkLst>
              <pc:docMk/>
              <pc:sldMasterMk cId="2672817371" sldId="2147483832"/>
              <pc:sldLayoutMk cId="923397151" sldId="2147483807"/>
              <ac:picMk id="3" creationId="{AFB0463F-C9A3-4D86-B1F4-0EF2F28AD03A}"/>
            </ac:picMkLst>
          </pc:picChg>
          <pc:picChg chg="add mod">
            <ac:chgData name="Yifat Menahem" userId="c62c788d-da36-4576-a01a-76bd4d36dc47" providerId="ADAL" clId="{5346066C-3DE0-46E3-AEF6-1D4E50B8BC00}" dt="2022-09-15T07:07:00.032" v="199" actId="164"/>
            <ac:picMkLst>
              <pc:docMk/>
              <pc:sldMasterMk cId="2672817371" sldId="2147483832"/>
              <pc:sldLayoutMk cId="923397151" sldId="2147483807"/>
              <ac:picMk id="4" creationId="{D585238A-6E60-4F84-9C57-BE84F6685E43}"/>
            </ac:picMkLst>
          </pc:picChg>
          <pc:picChg chg="add mod">
            <ac:chgData name="Yifat Menahem" userId="c62c788d-da36-4576-a01a-76bd4d36dc47" providerId="ADAL" clId="{5346066C-3DE0-46E3-AEF6-1D4E50B8BC00}" dt="2022-09-15T07:10:50.751" v="231" actId="164"/>
            <ac:picMkLst>
              <pc:docMk/>
              <pc:sldMasterMk cId="2672817371" sldId="2147483832"/>
              <pc:sldLayoutMk cId="923397151" sldId="2147483807"/>
              <ac:picMk id="7" creationId="{B4BA5895-F53F-425B-AA64-F11854579A34}"/>
            </ac:picMkLst>
          </pc:picChg>
          <pc:picChg chg="add mod">
            <ac:chgData name="Yifat Menahem" userId="c62c788d-da36-4576-a01a-76bd4d36dc47" providerId="ADAL" clId="{5346066C-3DE0-46E3-AEF6-1D4E50B8BC00}" dt="2022-09-15T07:10:50.751" v="231" actId="164"/>
            <ac:picMkLst>
              <pc:docMk/>
              <pc:sldMasterMk cId="2672817371" sldId="2147483832"/>
              <pc:sldLayoutMk cId="923397151" sldId="2147483807"/>
              <ac:picMk id="13" creationId="{A61F5AE5-4587-4F8E-B8BF-4CAE0FD26F63}"/>
            </ac:picMkLst>
          </pc:picChg>
          <pc:picChg chg="ord">
            <ac:chgData name="Yifat Menahem" userId="c62c788d-da36-4576-a01a-76bd4d36dc47" providerId="ADAL" clId="{5346066C-3DE0-46E3-AEF6-1D4E50B8BC00}" dt="2022-09-15T07:20:58.680" v="302" actId="166"/>
            <ac:picMkLst>
              <pc:docMk/>
              <pc:sldMasterMk cId="2672817371" sldId="2147483832"/>
              <pc:sldLayoutMk cId="923397151" sldId="2147483807"/>
              <ac:picMk id="15" creationId="{A597760F-31EC-4A06-AAB4-E2FE42F16FEB}"/>
            </ac:picMkLst>
          </pc:picChg>
          <pc:picChg chg="ord">
            <ac:chgData name="Yifat Menahem" userId="c62c788d-da36-4576-a01a-76bd4d36dc47" providerId="ADAL" clId="{5346066C-3DE0-46E3-AEF6-1D4E50B8BC00}" dt="2022-09-15T07:20:58.680" v="302" actId="166"/>
            <ac:picMkLst>
              <pc:docMk/>
              <pc:sldMasterMk cId="2672817371" sldId="2147483832"/>
              <pc:sldLayoutMk cId="923397151" sldId="2147483807"/>
              <ac:picMk id="16" creationId="{16E71A8D-C5E4-4F2E-B519-17E69E6A456B}"/>
            </ac:picMkLst>
          </pc:picChg>
          <pc:picChg chg="add mod">
            <ac:chgData name="Yifat Menahem" userId="c62c788d-da36-4576-a01a-76bd4d36dc47" providerId="ADAL" clId="{5346066C-3DE0-46E3-AEF6-1D4E50B8BC00}" dt="2022-09-15T07:10:50.751" v="231" actId="164"/>
            <ac:picMkLst>
              <pc:docMk/>
              <pc:sldMasterMk cId="2672817371" sldId="2147483832"/>
              <pc:sldLayoutMk cId="923397151" sldId="2147483807"/>
              <ac:picMk id="17" creationId="{20D29E2C-7C1F-4F7F-A58B-9E698DFB7695}"/>
            </ac:picMkLst>
          </pc:picChg>
          <pc:picChg chg="add del mod">
            <ac:chgData name="Yifat Menahem" userId="c62c788d-da36-4576-a01a-76bd4d36dc47" providerId="ADAL" clId="{5346066C-3DE0-46E3-AEF6-1D4E50B8BC00}" dt="2022-09-15T07:18:19.036" v="248" actId="478"/>
            <ac:picMkLst>
              <pc:docMk/>
              <pc:sldMasterMk cId="2672817371" sldId="2147483832"/>
              <pc:sldLayoutMk cId="923397151" sldId="2147483807"/>
              <ac:picMk id="19" creationId="{1BFF45B5-37EA-4F22-9BCF-BDE182D51B43}"/>
            </ac:picMkLst>
          </pc:picChg>
          <pc:picChg chg="add del mod">
            <ac:chgData name="Yifat Menahem" userId="c62c788d-da36-4576-a01a-76bd4d36dc47" providerId="ADAL" clId="{5346066C-3DE0-46E3-AEF6-1D4E50B8BC00}" dt="2022-09-15T07:18:18.113" v="247" actId="478"/>
            <ac:picMkLst>
              <pc:docMk/>
              <pc:sldMasterMk cId="2672817371" sldId="2147483832"/>
              <pc:sldLayoutMk cId="923397151" sldId="2147483807"/>
              <ac:picMk id="20" creationId="{631CB959-62A6-4AC5-AF46-A12CFB8B8DD3}"/>
            </ac:picMkLst>
          </pc:picChg>
          <pc:picChg chg="add mod">
            <ac:chgData name="Yifat Menahem" userId="c62c788d-da36-4576-a01a-76bd4d36dc47" providerId="ADAL" clId="{5346066C-3DE0-46E3-AEF6-1D4E50B8BC00}" dt="2022-09-15T07:19:52.382" v="269" actId="164"/>
            <ac:picMkLst>
              <pc:docMk/>
              <pc:sldMasterMk cId="2672817371" sldId="2147483832"/>
              <pc:sldLayoutMk cId="923397151" sldId="2147483807"/>
              <ac:picMk id="21" creationId="{228D3A8B-F2F8-4FDB-B241-87EF15ACC2FA}"/>
            </ac:picMkLst>
          </pc:picChg>
          <pc:picChg chg="add mod">
            <ac:chgData name="Yifat Menahem" userId="c62c788d-da36-4576-a01a-76bd4d36dc47" providerId="ADAL" clId="{5346066C-3DE0-46E3-AEF6-1D4E50B8BC00}" dt="2022-09-15T07:20:35.855" v="293" actId="1035"/>
            <ac:picMkLst>
              <pc:docMk/>
              <pc:sldMasterMk cId="2672817371" sldId="2147483832"/>
              <pc:sldLayoutMk cId="923397151" sldId="2147483807"/>
              <ac:picMk id="23" creationId="{45079EBB-C7EA-47D6-B1ED-719B311EEFD6}"/>
            </ac:picMkLst>
          </pc:picChg>
          <pc:picChg chg="add mod">
            <ac:chgData name="Yifat Menahem" userId="c62c788d-da36-4576-a01a-76bd4d36dc47" providerId="ADAL" clId="{5346066C-3DE0-46E3-AEF6-1D4E50B8BC00}" dt="2022-09-15T07:19:52.382" v="269" actId="164"/>
            <ac:picMkLst>
              <pc:docMk/>
              <pc:sldMasterMk cId="2672817371" sldId="2147483832"/>
              <pc:sldLayoutMk cId="923397151" sldId="2147483807"/>
              <ac:picMk id="24" creationId="{9F143DFE-307B-4921-9B48-A77A2F76ADC8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D:\IAI\2023-24\PPT%20Back%20Up.xlsx" TargetMode="Externa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D:\IAI\2023-24\PPT%20Back%20Up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D:\IAI\2023-24\PPT%20Back%20U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Area Covered Under MIS  (Lakh Ha)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'AFREA GRAPH'!$F$7</c:f>
              <c:strCache>
                <c:ptCount val="1"/>
                <c:pt idx="0">
                  <c:v>Area Covered Under MIS In Lajh Ha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glow rad="419100">
                <a:srgbClr val="00B0F0">
                  <a:alpha val="35000"/>
                </a:srgb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875163486379702E-2"/>
                  <c:y val="-6.0043661670514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08-4445-856D-9148383ED1C2}"/>
                </c:ext>
              </c:extLst>
            </c:dLbl>
            <c:dLbl>
              <c:idx val="1"/>
              <c:layout>
                <c:manualLayout>
                  <c:x val="-1.4454664353730709E-2"/>
                  <c:y val="-9.006549250577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708-4445-856D-9148383ED1C2}"/>
                </c:ext>
              </c:extLst>
            </c:dLbl>
            <c:dLbl>
              <c:idx val="2"/>
              <c:layout>
                <c:manualLayout>
                  <c:x val="-4.8784492193841171E-2"/>
                  <c:y val="-9.3067675589297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08-4445-856D-9148383ED1C2}"/>
                </c:ext>
              </c:extLst>
            </c:dLbl>
            <c:dLbl>
              <c:idx val="3"/>
              <c:layout>
                <c:manualLayout>
                  <c:x val="-5.6011824370706433E-2"/>
                  <c:y val="-8.406112633871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08-4445-856D-9148383ED1C2}"/>
                </c:ext>
              </c:extLst>
            </c:dLbl>
            <c:dLbl>
              <c:idx val="4"/>
              <c:layout>
                <c:manualLayout>
                  <c:x val="-4.8784492193841171E-2"/>
                  <c:y val="-8.406112633871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08-4445-856D-9148383ED1C2}"/>
                </c:ext>
              </c:extLst>
            </c:dLbl>
            <c:dLbl>
              <c:idx val="5"/>
              <c:layout>
                <c:manualLayout>
                  <c:x val="-4.3363993061192124E-2"/>
                  <c:y val="-0.102074224839873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08-4445-856D-9148383ED1C2}"/>
                </c:ext>
              </c:extLst>
            </c:dLbl>
            <c:dLbl>
              <c:idx val="6"/>
              <c:layout>
                <c:manualLayout>
                  <c:x val="-4.6977659149624713E-2"/>
                  <c:y val="-6.004366167051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08-4445-856D-9148383ED1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'AFREA GRAPH'!$E$8:$E$14</c:f>
              <c:strCache>
                <c:ptCount val="7"/>
                <c:pt idx="0">
                  <c:v>1986-87</c:v>
                </c:pt>
                <c:pt idx="1">
                  <c:v>1990-91</c:v>
                </c:pt>
                <c:pt idx="2">
                  <c:v>2000-01</c:v>
                </c:pt>
                <c:pt idx="3">
                  <c:v>2020-11</c:v>
                </c:pt>
                <c:pt idx="4">
                  <c:v>2012-13</c:v>
                </c:pt>
                <c:pt idx="5">
                  <c:v>2014-15</c:v>
                </c:pt>
                <c:pt idx="6">
                  <c:v>2022-23</c:v>
                </c:pt>
              </c:strCache>
            </c:strRef>
          </c:cat>
          <c:val>
            <c:numRef>
              <c:f>'AFREA GRAPH'!$F$8:$F$14</c:f>
              <c:numCache>
                <c:formatCode>General</c:formatCode>
                <c:ptCount val="7"/>
                <c:pt idx="0">
                  <c:v>1.0000000000000019E-2</c:v>
                </c:pt>
                <c:pt idx="1">
                  <c:v>0.17</c:v>
                </c:pt>
                <c:pt idx="2">
                  <c:v>2.02</c:v>
                </c:pt>
                <c:pt idx="3">
                  <c:v>11.42</c:v>
                </c:pt>
                <c:pt idx="4">
                  <c:v>16.190000000000001</c:v>
                </c:pt>
                <c:pt idx="5">
                  <c:v>19.279999999999987</c:v>
                </c:pt>
                <c:pt idx="6">
                  <c:v>29.24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708-4445-856D-9148383ED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555968"/>
        <c:axId val="183557504"/>
      </c:lineChart>
      <c:catAx>
        <c:axId val="18355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57504"/>
        <c:crosses val="autoZero"/>
        <c:auto val="1"/>
        <c:lblAlgn val="ctr"/>
        <c:lblOffset val="100"/>
        <c:noMultiLvlLbl val="0"/>
      </c:catAx>
      <c:valAx>
        <c:axId val="18355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55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b="1" dirty="0"/>
              <a:t>Area (lakh Ha)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6298482641302293E-2"/>
          <c:y val="2.395131043402187E-2"/>
          <c:w val="0.92328164219647313"/>
          <c:h val="0.76564472549107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'AREA OK'!$I$2:$I$6</c:f>
              <c:strCache>
                <c:ptCount val="5"/>
                <c:pt idx="0">
                  <c:v>Total Geographical Area</c:v>
                </c:pt>
                <c:pt idx="1">
                  <c:v>Net Sown Area</c:v>
                </c:pt>
                <c:pt idx="2">
                  <c:v>Net Irrigated Area</c:v>
                </c:pt>
                <c:pt idx="3">
                  <c:v>Total Area under MID From 1886-87</c:v>
                </c:pt>
                <c:pt idx="4">
                  <c:v>Area Covered Under MIS In last 7 Years</c:v>
                </c:pt>
              </c:strCache>
            </c:strRef>
          </c:cat>
          <c:val>
            <c:numRef>
              <c:f>'AREA OK'!$J$2:$J$6</c:f>
              <c:numCache>
                <c:formatCode>0.00</c:formatCode>
                <c:ptCount val="5"/>
                <c:pt idx="0">
                  <c:v>307.7</c:v>
                </c:pt>
                <c:pt idx="1">
                  <c:v>173.86</c:v>
                </c:pt>
                <c:pt idx="2">
                  <c:v>32.520000000000003</c:v>
                </c:pt>
                <c:pt idx="3">
                  <c:v>29.24</c:v>
                </c:pt>
                <c:pt idx="4">
                  <c:v>9.77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E9-478D-BA3F-30AEC6E82B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328960"/>
        <c:axId val="184330496"/>
      </c:barChart>
      <c:catAx>
        <c:axId val="1843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30496"/>
        <c:crosses val="autoZero"/>
        <c:auto val="1"/>
        <c:lblAlgn val="ctr"/>
        <c:lblOffset val="100"/>
        <c:noMultiLvlLbl val="0"/>
      </c:catAx>
      <c:valAx>
        <c:axId val="18433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32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666306498676412E-2"/>
          <c:y val="0.10995862872975438"/>
          <c:w val="0.94092507495214861"/>
          <c:h val="0.778732185810289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Sheet2!$E$5</c:f>
              <c:strCache>
                <c:ptCount val="1"/>
                <c:pt idx="0">
                  <c:v>Area covered under MI (In Ha.)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Sheet2!$D$6:$D$12</c:f>
              <c:strCache>
                <c:ptCount val="7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  <c:pt idx="3">
                  <c:v>2019-20</c:v>
                </c:pt>
                <c:pt idx="4">
                  <c:v>2020-21</c:v>
                </c:pt>
                <c:pt idx="5">
                  <c:v>2021-22</c:v>
                </c:pt>
                <c:pt idx="6">
                  <c:v>2022-23</c:v>
                </c:pt>
              </c:strCache>
            </c:strRef>
          </c:cat>
          <c:val>
            <c:numRef>
              <c:f>Sheet2!$E$6:$E$12</c:f>
              <c:numCache>
                <c:formatCode>General</c:formatCode>
                <c:ptCount val="7"/>
                <c:pt idx="0">
                  <c:v>134354</c:v>
                </c:pt>
                <c:pt idx="1">
                  <c:v>209017</c:v>
                </c:pt>
                <c:pt idx="2">
                  <c:v>130544</c:v>
                </c:pt>
                <c:pt idx="3">
                  <c:v>151730</c:v>
                </c:pt>
                <c:pt idx="4">
                  <c:v>70693</c:v>
                </c:pt>
                <c:pt idx="5">
                  <c:v>189192</c:v>
                </c:pt>
                <c:pt idx="6">
                  <c:v>91140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E9-497E-ACE5-46E40985C4A9}"/>
            </c:ext>
          </c:extLst>
        </c:ser>
        <c:ser>
          <c:idx val="1"/>
          <c:order val="1"/>
          <c:tx>
            <c:strRef>
              <c:f>Sheet2!$F$5</c:f>
              <c:strCache>
                <c:ptCount val="1"/>
                <c:pt idx="0">
                  <c:v>Beneficiaries 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Sheet2!$D$6:$D$12</c:f>
              <c:strCache>
                <c:ptCount val="7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  <c:pt idx="3">
                  <c:v>2019-20</c:v>
                </c:pt>
                <c:pt idx="4">
                  <c:v>2020-21</c:v>
                </c:pt>
                <c:pt idx="5">
                  <c:v>2021-22</c:v>
                </c:pt>
                <c:pt idx="6">
                  <c:v>2022-23</c:v>
                </c:pt>
              </c:strCache>
            </c:strRef>
          </c:cat>
          <c:val>
            <c:numRef>
              <c:f>Sheet2!$F$6:$F$12</c:f>
              <c:numCache>
                <c:formatCode>General</c:formatCode>
                <c:ptCount val="7"/>
                <c:pt idx="0">
                  <c:v>162430</c:v>
                </c:pt>
                <c:pt idx="1">
                  <c:v>263240</c:v>
                </c:pt>
                <c:pt idx="2">
                  <c:v>175084</c:v>
                </c:pt>
                <c:pt idx="3">
                  <c:v>199267</c:v>
                </c:pt>
                <c:pt idx="4">
                  <c:v>87605</c:v>
                </c:pt>
                <c:pt idx="5">
                  <c:v>227546</c:v>
                </c:pt>
                <c:pt idx="6">
                  <c:v>102664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E9-497E-ACE5-46E40985C4A9}"/>
            </c:ext>
          </c:extLst>
        </c:ser>
        <c:ser>
          <c:idx val="2"/>
          <c:order val="2"/>
          <c:tx>
            <c:strRef>
              <c:f>Sheet2!$G$5</c:f>
              <c:strCache>
                <c:ptCount val="1"/>
                <c:pt idx="0">
                  <c:v>Subsidy Disbursed  (Rs. in Lakh)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Sheet2!$D$6:$D$12</c:f>
              <c:strCache>
                <c:ptCount val="7"/>
                <c:pt idx="0">
                  <c:v>2016-17</c:v>
                </c:pt>
                <c:pt idx="1">
                  <c:v>2017-18</c:v>
                </c:pt>
                <c:pt idx="2">
                  <c:v>2018-19</c:v>
                </c:pt>
                <c:pt idx="3">
                  <c:v>2019-20</c:v>
                </c:pt>
                <c:pt idx="4">
                  <c:v>2020-21</c:v>
                </c:pt>
                <c:pt idx="5">
                  <c:v>2021-22</c:v>
                </c:pt>
                <c:pt idx="6">
                  <c:v>2022-23</c:v>
                </c:pt>
              </c:strCache>
            </c:strRef>
          </c:cat>
          <c:val>
            <c:numRef>
              <c:f>Sheet2!$G$6:$G$12</c:f>
              <c:numCache>
                <c:formatCode>General</c:formatCode>
                <c:ptCount val="7"/>
                <c:pt idx="0">
                  <c:v>41462</c:v>
                </c:pt>
                <c:pt idx="1">
                  <c:v>68770</c:v>
                </c:pt>
                <c:pt idx="2">
                  <c:v>41596</c:v>
                </c:pt>
                <c:pt idx="3">
                  <c:v>51692</c:v>
                </c:pt>
                <c:pt idx="4">
                  <c:v>16347</c:v>
                </c:pt>
                <c:pt idx="5">
                  <c:v>57356</c:v>
                </c:pt>
                <c:pt idx="6">
                  <c:v>32617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E9-497E-ACE5-46E40985C4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895936"/>
        <c:axId val="185599104"/>
      </c:barChart>
      <c:catAx>
        <c:axId val="1858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599104"/>
        <c:crosses val="autoZero"/>
        <c:auto val="1"/>
        <c:lblAlgn val="ctr"/>
        <c:lblOffset val="100"/>
        <c:noMultiLvlLbl val="0"/>
      </c:catAx>
      <c:valAx>
        <c:axId val="18559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053250248396338"/>
          <c:y val="0.94759039792878719"/>
          <c:w val="0.64324432552404964"/>
          <c:h val="5.00060817302076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Area covered Under MI (Lakh Ha)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715691001096727E-2"/>
          <c:y val="0.12997331232024772"/>
          <c:w val="0.83656861799780668"/>
          <c:h val="0.64622936821762167"/>
        </c:manualLayout>
      </c:layout>
      <c:pie3DChart>
        <c:varyColors val="1"/>
        <c:ser>
          <c:idx val="0"/>
          <c:order val="0"/>
          <c:tx>
            <c:strRef>
              <c:f>CROP!$D$7</c:f>
              <c:strCache>
                <c:ptCount val="1"/>
                <c:pt idx="0">
                  <c:v>Area covered Under MI (Lakh Ha)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C7E-4289-8137-69E612F784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C7E-4289-8137-69E612F784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C7E-4289-8137-69E612F784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C7E-4289-8137-69E612F784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C7E-4289-8137-69E612F784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C7E-4289-8137-69E612F784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C7E-4289-8137-69E612F784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C7E-4289-8137-69E612F78473}"/>
              </c:ext>
            </c:extLst>
          </c:dPt>
          <c:dLbls>
            <c:dLbl>
              <c:idx val="0"/>
              <c:layout>
                <c:manualLayout>
                  <c:x val="-2.9925542076453093E-2"/>
                  <c:y val="-1.032555919000786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858600654201414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CROP!$C$8:$C$15</c:f>
              <c:strCache>
                <c:ptCount val="8"/>
                <c:pt idx="0">
                  <c:v>Grape</c:v>
                </c:pt>
                <c:pt idx="1">
                  <c:v>Banana</c:v>
                </c:pt>
                <c:pt idx="2">
                  <c:v>Pomogranate</c:v>
                </c:pt>
                <c:pt idx="3">
                  <c:v>Citrus Group</c:v>
                </c:pt>
                <c:pt idx="4">
                  <c:v>Vegetable</c:v>
                </c:pt>
                <c:pt idx="5">
                  <c:v>Cotton</c:v>
                </c:pt>
                <c:pt idx="6">
                  <c:v>Sugarcane</c:v>
                </c:pt>
                <c:pt idx="7">
                  <c:v>Other Crops</c:v>
                </c:pt>
              </c:strCache>
            </c:strRef>
          </c:cat>
          <c:val>
            <c:numRef>
              <c:f>CROP!$D$8:$D$15</c:f>
              <c:numCache>
                <c:formatCode>General</c:formatCode>
                <c:ptCount val="8"/>
                <c:pt idx="0">
                  <c:v>0.36000000000000032</c:v>
                </c:pt>
                <c:pt idx="1">
                  <c:v>0.35000000000000031</c:v>
                </c:pt>
                <c:pt idx="2">
                  <c:v>0.36000000000000032</c:v>
                </c:pt>
                <c:pt idx="3">
                  <c:v>0.56000000000000005</c:v>
                </c:pt>
                <c:pt idx="4">
                  <c:v>0.54</c:v>
                </c:pt>
                <c:pt idx="5">
                  <c:v>3.22</c:v>
                </c:pt>
                <c:pt idx="6">
                  <c:v>1.04</c:v>
                </c:pt>
                <c:pt idx="7">
                  <c:v>3.34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2C7E-4289-8137-69E612F78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05899-6FD1-4913-A6D4-51FA29F8CD7B}" type="doc">
      <dgm:prSet loTypeId="urn:microsoft.com/office/officeart/2005/8/layout/bProcess4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IN"/>
        </a:p>
      </dgm:t>
    </dgm:pt>
    <dgm:pt modelId="{3685E07F-97EC-4236-9E5F-EE46037ED129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Online Farmer / FPO / Org / Group Regi. on </a:t>
          </a:r>
          <a:r>
            <a:rPr kumimoji="0" lang="en-US" b="1" i="0" u="none" strike="noStrike" cap="none" spc="0" normalizeH="0" baseline="0" noProof="0" dirty="0" err="1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MahaDBT</a:t>
          </a: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Portal</a:t>
          </a:r>
          <a:endParaRPr lang="en-IN" dirty="0">
            <a:solidFill>
              <a:srgbClr val="00457C"/>
            </a:solidFill>
          </a:endParaRPr>
        </a:p>
      </dgm:t>
    </dgm:pt>
    <dgm:pt modelId="{670E0A33-F128-4E89-B8A0-ABA873FD9C4D}" type="parTrans" cxnId="{F7C3BE2B-3C44-4A9B-BCD8-D99B37E7278D}">
      <dgm:prSet/>
      <dgm:spPr/>
      <dgm:t>
        <a:bodyPr/>
        <a:lstStyle/>
        <a:p>
          <a:endParaRPr lang="en-IN"/>
        </a:p>
      </dgm:t>
    </dgm:pt>
    <dgm:pt modelId="{DFF0D9D7-5406-406F-AAAC-4971A866A5D2}" type="sibTrans" cxnId="{F7C3BE2B-3C44-4A9B-BCD8-D99B37E7278D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B4D74A55-CA38-4E45-9DD5-2E69260767B0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User ID &amp; PWD Creation</a:t>
          </a:r>
        </a:p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AADHAR Number is mandatory (OTP / Biometric)</a:t>
          </a:r>
          <a:endParaRPr lang="en-IN" dirty="0">
            <a:solidFill>
              <a:srgbClr val="00457C"/>
            </a:solidFill>
          </a:endParaRPr>
        </a:p>
      </dgm:t>
    </dgm:pt>
    <dgm:pt modelId="{ED17CB29-BFF9-4D57-ACDB-AB41A1FF9892}" type="parTrans" cxnId="{7CA75E5E-8B98-42D3-A63E-49B291CC3BA9}">
      <dgm:prSet/>
      <dgm:spPr/>
      <dgm:t>
        <a:bodyPr/>
        <a:lstStyle/>
        <a:p>
          <a:endParaRPr lang="en-IN"/>
        </a:p>
      </dgm:t>
    </dgm:pt>
    <dgm:pt modelId="{A12E777A-2268-4A41-A017-36817481CB79}" type="sibTrans" cxnId="{7CA75E5E-8B98-42D3-A63E-49B291CC3BA9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2D7A9493-BD8E-45B0-8DBE-D5AB66116A65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Personal Info, Farm Info, Crop Info, Family Info, Water Source Info, etc. by Farmer (Login ID, PWD)</a:t>
          </a:r>
          <a:endParaRPr lang="en-IN" dirty="0">
            <a:solidFill>
              <a:srgbClr val="00457C"/>
            </a:solidFill>
          </a:endParaRPr>
        </a:p>
      </dgm:t>
    </dgm:pt>
    <dgm:pt modelId="{5A4BB155-3FEF-4873-915C-188E06EE892D}" type="parTrans" cxnId="{735EDF93-4DB9-40AC-B8F2-472F62A7189C}">
      <dgm:prSet/>
      <dgm:spPr/>
      <dgm:t>
        <a:bodyPr/>
        <a:lstStyle/>
        <a:p>
          <a:endParaRPr lang="en-IN"/>
        </a:p>
      </dgm:t>
    </dgm:pt>
    <dgm:pt modelId="{C6CDECD9-FA0E-494F-99BF-FAFF9D8960CB}" type="sibTrans" cxnId="{735EDF93-4DB9-40AC-B8F2-472F62A7189C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DB438781-990E-4603-9C4D-444ED5FA531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Selection of Scheme / Schemes and Preference of Farmers is given </a:t>
          </a:r>
          <a:endParaRPr lang="en-IN" dirty="0">
            <a:solidFill>
              <a:srgbClr val="00457C"/>
            </a:solidFill>
          </a:endParaRPr>
        </a:p>
      </dgm:t>
    </dgm:pt>
    <dgm:pt modelId="{3A5A8BCE-1B9A-46B3-8547-B3792A19F253}" type="parTrans" cxnId="{696DBCA8-D693-4DFF-BA22-1CEB5B17BA2D}">
      <dgm:prSet/>
      <dgm:spPr/>
      <dgm:t>
        <a:bodyPr/>
        <a:lstStyle/>
        <a:p>
          <a:endParaRPr lang="en-IN"/>
        </a:p>
      </dgm:t>
    </dgm:pt>
    <dgm:pt modelId="{40C0E507-054B-46BD-B61B-6B15A2AFE389}" type="sibTrans" cxnId="{696DBCA8-D693-4DFF-BA22-1CEB5B17BA2D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16B014E1-2D2B-47A2-A69C-D4E134E36997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Application Submission with Rs  22/- + GST Rs 3.60/- fees (Per Application)</a:t>
          </a:r>
          <a:endParaRPr lang="en-IN" dirty="0">
            <a:solidFill>
              <a:srgbClr val="00457C"/>
            </a:solidFill>
          </a:endParaRPr>
        </a:p>
      </dgm:t>
    </dgm:pt>
    <dgm:pt modelId="{DBD4E2E5-33D3-4B61-B8A1-35ED860D7B21}" type="parTrans" cxnId="{26A508F0-4D5C-44FB-AF07-51A2DC3B8F50}">
      <dgm:prSet/>
      <dgm:spPr/>
      <dgm:t>
        <a:bodyPr/>
        <a:lstStyle/>
        <a:p>
          <a:endParaRPr lang="en-IN"/>
        </a:p>
      </dgm:t>
    </dgm:pt>
    <dgm:pt modelId="{7835F63D-57A2-41BD-B52A-07FC884F8CA8}" type="sibTrans" cxnId="{26A508F0-4D5C-44FB-AF07-51A2DC3B8F50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EC9F5AB3-AA9F-41CA-8B09-C58C067A94AA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Computerized Lucky Draw is done &amp; selected Farmers are informed by SMS</a:t>
          </a:r>
          <a:endParaRPr lang="en-IN" dirty="0">
            <a:solidFill>
              <a:srgbClr val="00457C"/>
            </a:solidFill>
          </a:endParaRPr>
        </a:p>
      </dgm:t>
    </dgm:pt>
    <dgm:pt modelId="{11291409-8E08-4B5F-8418-D69CFE72626E}" type="parTrans" cxnId="{C8C4F174-C742-4311-9FDF-391157DA5445}">
      <dgm:prSet/>
      <dgm:spPr/>
      <dgm:t>
        <a:bodyPr/>
        <a:lstStyle/>
        <a:p>
          <a:endParaRPr lang="en-IN"/>
        </a:p>
      </dgm:t>
    </dgm:pt>
    <dgm:pt modelId="{29CB7B5C-C19A-44BC-9BBE-00336A9E6430}" type="sibTrans" cxnId="{C8C4F174-C742-4311-9FDF-391157DA5445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708EB4F5-F464-4D73-8616-D06B91168068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Selected farmers to upload the documents  online in soft copy only (No Hard Copy is needed)</a:t>
          </a:r>
        </a:p>
        <a:p>
          <a:pPr>
            <a:buClrTx/>
            <a:buSzTx/>
            <a:buFontTx/>
            <a:buNone/>
          </a:pPr>
          <a:r>
            <a:rPr lang="en-US" b="1">
              <a:solidFill>
                <a:srgbClr val="00457C"/>
              </a:solidFill>
              <a:latin typeface="Calibri" panose="020F0502020204030204"/>
            </a:rPr>
            <a:t>(7+3 =10 Days)</a:t>
          </a:r>
          <a:endParaRPr kumimoji="0" lang="en-IN" b="1" i="0" u="none" strike="noStrike" cap="none" spc="0" normalizeH="0" baseline="0" noProof="0">
            <a:ln/>
            <a:solidFill>
              <a:srgbClr val="00457C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>
            <a:buClrTx/>
            <a:buSzTx/>
            <a:buFontTx/>
            <a:buNone/>
          </a:pPr>
          <a:endParaRPr lang="en-IN" dirty="0">
            <a:solidFill>
              <a:srgbClr val="00457C"/>
            </a:solidFill>
          </a:endParaRPr>
        </a:p>
      </dgm:t>
    </dgm:pt>
    <dgm:pt modelId="{CAACECEE-0FC0-4EC8-93D7-C7C786946BB2}" type="parTrans" cxnId="{BD30BC3C-A162-4546-B3C0-AB03837F8B5B}">
      <dgm:prSet/>
      <dgm:spPr/>
      <dgm:t>
        <a:bodyPr/>
        <a:lstStyle/>
        <a:p>
          <a:endParaRPr lang="en-IN"/>
        </a:p>
      </dgm:t>
    </dgm:pt>
    <dgm:pt modelId="{2882D07D-12C5-436E-A749-6BBF2F511D03}" type="sibTrans" cxnId="{BD30BC3C-A162-4546-B3C0-AB03837F8B5B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E05F4C34-8CC4-43A6-9C36-4B354E4F0B7E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Application and Documents Scrutiny by Govt. Officials (multilevel)</a:t>
          </a:r>
          <a:endParaRPr lang="en-IN" dirty="0">
            <a:solidFill>
              <a:srgbClr val="00457C"/>
            </a:solidFill>
          </a:endParaRPr>
        </a:p>
      </dgm:t>
    </dgm:pt>
    <dgm:pt modelId="{E0C319ED-4447-49D8-9686-A5041174ABCF}" type="parTrans" cxnId="{35FCB9B2-08D5-4DB5-A40B-1E7614AF1F9F}">
      <dgm:prSet/>
      <dgm:spPr/>
      <dgm:t>
        <a:bodyPr/>
        <a:lstStyle/>
        <a:p>
          <a:endParaRPr lang="en-IN"/>
        </a:p>
      </dgm:t>
    </dgm:pt>
    <dgm:pt modelId="{359D566A-9DB5-4FBD-947B-BF51D116241E}" type="sibTrans" cxnId="{35FCB9B2-08D5-4DB5-A40B-1E7614AF1F9F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6FAE92B0-5F8B-4E6D-AA85-F18CE8969DFA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PreSanction Given online and Farmers are informed by SMS</a:t>
          </a:r>
          <a:endParaRPr lang="en-IN" dirty="0">
            <a:solidFill>
              <a:srgbClr val="00457C"/>
            </a:solidFill>
          </a:endParaRPr>
        </a:p>
      </dgm:t>
    </dgm:pt>
    <dgm:pt modelId="{4713FFFB-DD21-402D-B537-57E7243E0307}" type="parTrans" cxnId="{096339C1-DCCB-45BD-9391-01BE8A2F5FFE}">
      <dgm:prSet/>
      <dgm:spPr/>
      <dgm:t>
        <a:bodyPr/>
        <a:lstStyle/>
        <a:p>
          <a:endParaRPr lang="en-IN"/>
        </a:p>
      </dgm:t>
    </dgm:pt>
    <dgm:pt modelId="{897E269A-7053-4E6F-A302-AF33A04ECC5A}" type="sibTrans" cxnId="{096339C1-DCCB-45BD-9391-01BE8A2F5FFE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60AB7DC1-074A-4E6A-8D5A-4EB28CE30951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Installation and online Invoice Upload by the farmer within stipulated time</a:t>
          </a:r>
        </a:p>
        <a:p>
          <a:pPr>
            <a:buClrTx/>
            <a:buSzTx/>
            <a:buFontTx/>
            <a:buNone/>
          </a:pPr>
          <a:r>
            <a:rPr lang="en-US" b="1" dirty="0">
              <a:solidFill>
                <a:srgbClr val="00457C"/>
              </a:solidFill>
              <a:latin typeface="Calibri" panose="020F0502020204030204"/>
            </a:rPr>
            <a:t>(25+5 =30 Days)</a:t>
          </a:r>
          <a:endParaRPr lang="en-IN" dirty="0">
            <a:solidFill>
              <a:srgbClr val="00457C"/>
            </a:solidFill>
          </a:endParaRPr>
        </a:p>
      </dgm:t>
    </dgm:pt>
    <dgm:pt modelId="{9557E6E9-D0F0-4B7E-9B61-C259018791FD}" type="parTrans" cxnId="{08EE8FD0-383A-4B91-BEEC-BB62783DA66A}">
      <dgm:prSet/>
      <dgm:spPr/>
      <dgm:t>
        <a:bodyPr/>
        <a:lstStyle/>
        <a:p>
          <a:endParaRPr lang="en-IN"/>
        </a:p>
      </dgm:t>
    </dgm:pt>
    <dgm:pt modelId="{60CFE78F-BDF5-444C-9990-C0E238312A00}" type="sibTrans" cxnId="{08EE8FD0-383A-4B91-BEEC-BB62783DA66A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8D79F2C1-FA6D-43EB-B806-E69D837759D4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Subsidy Credited to Farmers Account through PFMS by </a:t>
          </a:r>
          <a:r>
            <a:rPr lang="en-US" b="1">
              <a:solidFill>
                <a:srgbClr val="00457C"/>
              </a:solidFill>
              <a:latin typeface="Calibri" panose="020F0502020204030204"/>
            </a:rPr>
            <a:t>District Sup.Agril.Officer (DSAO)</a:t>
          </a:r>
        </a:p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Average -60 Days</a:t>
          </a:r>
          <a:endParaRPr lang="en-IN" dirty="0">
            <a:solidFill>
              <a:srgbClr val="00457C"/>
            </a:solidFill>
          </a:endParaRPr>
        </a:p>
      </dgm:t>
    </dgm:pt>
    <dgm:pt modelId="{44071FFB-5FFE-42E6-AB3A-BDD6CEEEF8A2}" type="parTrans" cxnId="{2B2C2F40-6F50-4A72-BFCE-4829DC44FD7A}">
      <dgm:prSet/>
      <dgm:spPr/>
      <dgm:t>
        <a:bodyPr/>
        <a:lstStyle/>
        <a:p>
          <a:endParaRPr lang="en-IN"/>
        </a:p>
      </dgm:t>
    </dgm:pt>
    <dgm:pt modelId="{980FE24D-F193-4777-950A-FA73CEACFC1E}" type="sibTrans" cxnId="{2B2C2F40-6F50-4A72-BFCE-4829DC44FD7A}">
      <dgm:prSet/>
      <dgm:spPr/>
      <dgm:t>
        <a:bodyPr/>
        <a:lstStyle/>
        <a:p>
          <a:endParaRPr lang="en-IN"/>
        </a:p>
      </dgm:t>
    </dgm:pt>
    <dgm:pt modelId="{EBDB70A2-26CB-47BE-83DA-F874193695CB}">
      <dgm:prSet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Spot Verification, </a:t>
          </a:r>
          <a:r>
            <a:rPr kumimoji="0" lang="en-US" b="1" i="0" u="none" strike="noStrike" cap="none" spc="0" normalizeH="0" baseline="0" noProof="0" dirty="0" err="1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GeoTagging</a:t>
          </a: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Remarks given through portal/ </a:t>
          </a:r>
          <a:r>
            <a:rPr kumimoji="0" lang="en-US" b="1" i="0" u="none" strike="noStrike" cap="none" spc="0" normalizeH="0" baseline="0" noProof="0" dirty="0" err="1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MahaDBT</a:t>
          </a:r>
          <a:r>
            <a:rPr kumimoji="0" lang="en-US" b="1" i="0" u="none" strike="noStrike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app. Hard Copy of Document checked</a:t>
          </a:r>
          <a:endParaRPr lang="en-IN" dirty="0">
            <a:solidFill>
              <a:srgbClr val="00457C"/>
            </a:solidFill>
          </a:endParaRPr>
        </a:p>
      </dgm:t>
    </dgm:pt>
    <dgm:pt modelId="{69E2F974-D239-401D-92F5-EF9E32A0E646}" type="parTrans" cxnId="{D7CCF211-DAB3-42BF-9BEB-85636A49100E}">
      <dgm:prSet/>
      <dgm:spPr/>
      <dgm:t>
        <a:bodyPr/>
        <a:lstStyle/>
        <a:p>
          <a:endParaRPr lang="en-IN"/>
        </a:p>
      </dgm:t>
    </dgm:pt>
    <dgm:pt modelId="{06818F02-E2A5-482F-AB58-DC32F6847199}" type="sibTrans" cxnId="{D7CCF211-DAB3-42BF-9BEB-85636A49100E}">
      <dgm:prSet/>
      <dgm:spPr/>
      <dgm:t>
        <a:bodyPr/>
        <a:lstStyle/>
        <a:p>
          <a:endParaRPr lang="en-IN">
            <a:solidFill>
              <a:srgbClr val="00457C"/>
            </a:solidFill>
          </a:endParaRPr>
        </a:p>
      </dgm:t>
    </dgm:pt>
    <dgm:pt modelId="{B6CB0E87-81BD-47B1-814E-76294E824EF4}" type="pres">
      <dgm:prSet presAssocID="{3E705899-6FD1-4913-A6D4-51FA29F8CD7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81B2EF85-62DE-463E-8181-5F3C7D45F3BB}" type="pres">
      <dgm:prSet presAssocID="{3685E07F-97EC-4236-9E5F-EE46037ED129}" presName="compNode" presStyleCnt="0"/>
      <dgm:spPr/>
    </dgm:pt>
    <dgm:pt modelId="{EB0066DD-14AC-4FCE-B21F-2DED92ADEB11}" type="pres">
      <dgm:prSet presAssocID="{3685E07F-97EC-4236-9E5F-EE46037ED129}" presName="dummyConnPt" presStyleCnt="0"/>
      <dgm:spPr/>
    </dgm:pt>
    <dgm:pt modelId="{391F0778-0CD7-466F-B5EA-F64668950AEC}" type="pres">
      <dgm:prSet presAssocID="{3685E07F-97EC-4236-9E5F-EE46037ED129}" presName="node" presStyleLbl="node1" presStyleIdx="0" presStyleCnt="12" custScaleX="102184" custScaleY="1078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B53F19-65FC-4006-8B1A-20550286E646}" type="pres">
      <dgm:prSet presAssocID="{DFF0D9D7-5406-406F-AAAC-4971A866A5D2}" presName="sibTrans" presStyleLbl="bgSibTrans2D1" presStyleIdx="0" presStyleCnt="11"/>
      <dgm:spPr/>
      <dgm:t>
        <a:bodyPr/>
        <a:lstStyle/>
        <a:p>
          <a:endParaRPr lang="en-US"/>
        </a:p>
      </dgm:t>
    </dgm:pt>
    <dgm:pt modelId="{EF8E7550-EC51-48DB-9797-6F00F9A6EF85}" type="pres">
      <dgm:prSet presAssocID="{B4D74A55-CA38-4E45-9DD5-2E69260767B0}" presName="compNode" presStyleCnt="0"/>
      <dgm:spPr/>
    </dgm:pt>
    <dgm:pt modelId="{04077516-9980-41DA-9D2E-390575418757}" type="pres">
      <dgm:prSet presAssocID="{B4D74A55-CA38-4E45-9DD5-2E69260767B0}" presName="dummyConnPt" presStyleCnt="0"/>
      <dgm:spPr/>
    </dgm:pt>
    <dgm:pt modelId="{018DE4C8-1940-469F-8524-7C35CAC31734}" type="pres">
      <dgm:prSet presAssocID="{B4D74A55-CA38-4E45-9DD5-2E69260767B0}" presName="node" presStyleLbl="node1" presStyleIdx="1" presStyleCnt="12" custLinFactNeighborY="7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D3743-04E0-4646-83C6-2368FC20660F}" type="pres">
      <dgm:prSet presAssocID="{A12E777A-2268-4A41-A017-36817481CB79}" presName="sibTrans" presStyleLbl="bgSibTrans2D1" presStyleIdx="1" presStyleCnt="11"/>
      <dgm:spPr/>
      <dgm:t>
        <a:bodyPr/>
        <a:lstStyle/>
        <a:p>
          <a:endParaRPr lang="en-US"/>
        </a:p>
      </dgm:t>
    </dgm:pt>
    <dgm:pt modelId="{BF3CDFFC-4369-4DD7-BB2E-473CC56A13F5}" type="pres">
      <dgm:prSet presAssocID="{2D7A9493-BD8E-45B0-8DBE-D5AB66116A65}" presName="compNode" presStyleCnt="0"/>
      <dgm:spPr/>
    </dgm:pt>
    <dgm:pt modelId="{F0ED4237-FA11-451C-93AF-802A976B8BFD}" type="pres">
      <dgm:prSet presAssocID="{2D7A9493-BD8E-45B0-8DBE-D5AB66116A65}" presName="dummyConnPt" presStyleCnt="0"/>
      <dgm:spPr/>
    </dgm:pt>
    <dgm:pt modelId="{0CDBB6C9-072B-4286-9DF4-DDCD9E9EBFFF}" type="pres">
      <dgm:prSet presAssocID="{2D7A9493-BD8E-45B0-8DBE-D5AB66116A65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AE6C3-726A-4CC4-9D64-996956C53E33}" type="pres">
      <dgm:prSet presAssocID="{C6CDECD9-FA0E-494F-99BF-FAFF9D8960CB}" presName="sibTrans" presStyleLbl="bgSibTrans2D1" presStyleIdx="2" presStyleCnt="11"/>
      <dgm:spPr/>
      <dgm:t>
        <a:bodyPr/>
        <a:lstStyle/>
        <a:p>
          <a:endParaRPr lang="en-US"/>
        </a:p>
      </dgm:t>
    </dgm:pt>
    <dgm:pt modelId="{471765B5-132E-444E-8E35-63C96D040E87}" type="pres">
      <dgm:prSet presAssocID="{DB438781-990E-4603-9C4D-444ED5FA531D}" presName="compNode" presStyleCnt="0"/>
      <dgm:spPr/>
    </dgm:pt>
    <dgm:pt modelId="{0A23D380-4042-47CF-8E4E-08CC79BFC64A}" type="pres">
      <dgm:prSet presAssocID="{DB438781-990E-4603-9C4D-444ED5FA531D}" presName="dummyConnPt" presStyleCnt="0"/>
      <dgm:spPr/>
    </dgm:pt>
    <dgm:pt modelId="{F61F7FCC-E5FF-45D6-A4B8-2760B87A572F}" type="pres">
      <dgm:prSet presAssocID="{DB438781-990E-4603-9C4D-444ED5FA531D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76215-EBDB-4290-B930-712203B1F665}" type="pres">
      <dgm:prSet presAssocID="{40C0E507-054B-46BD-B61B-6B15A2AFE389}" presName="sibTrans" presStyleLbl="bgSibTrans2D1" presStyleIdx="3" presStyleCnt="11"/>
      <dgm:spPr/>
      <dgm:t>
        <a:bodyPr/>
        <a:lstStyle/>
        <a:p>
          <a:endParaRPr lang="en-US"/>
        </a:p>
      </dgm:t>
    </dgm:pt>
    <dgm:pt modelId="{96B57E07-DE74-4C5D-8842-4A7DBE4B7F7A}" type="pres">
      <dgm:prSet presAssocID="{16B014E1-2D2B-47A2-A69C-D4E134E36997}" presName="compNode" presStyleCnt="0"/>
      <dgm:spPr/>
    </dgm:pt>
    <dgm:pt modelId="{186FEDBF-4A7D-4A1E-A691-24CFF7F2DB93}" type="pres">
      <dgm:prSet presAssocID="{16B014E1-2D2B-47A2-A69C-D4E134E36997}" presName="dummyConnPt" presStyleCnt="0"/>
      <dgm:spPr/>
    </dgm:pt>
    <dgm:pt modelId="{C63DB0B4-5051-458D-8C50-50C90E79326B}" type="pres">
      <dgm:prSet presAssocID="{16B014E1-2D2B-47A2-A69C-D4E134E36997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679FB-5269-4817-BA3A-E2993AF1C041}" type="pres">
      <dgm:prSet presAssocID="{7835F63D-57A2-41BD-B52A-07FC884F8CA8}" presName="sibTrans" presStyleLbl="bgSibTrans2D1" presStyleIdx="4" presStyleCnt="11"/>
      <dgm:spPr/>
      <dgm:t>
        <a:bodyPr/>
        <a:lstStyle/>
        <a:p>
          <a:endParaRPr lang="en-US"/>
        </a:p>
      </dgm:t>
    </dgm:pt>
    <dgm:pt modelId="{5996F5FD-543E-41CA-96D1-6B76141D226E}" type="pres">
      <dgm:prSet presAssocID="{EC9F5AB3-AA9F-41CA-8B09-C58C067A94AA}" presName="compNode" presStyleCnt="0"/>
      <dgm:spPr/>
    </dgm:pt>
    <dgm:pt modelId="{34A0BC86-8341-4135-9CBC-19E93BEC2600}" type="pres">
      <dgm:prSet presAssocID="{EC9F5AB3-AA9F-41CA-8B09-C58C067A94AA}" presName="dummyConnPt" presStyleCnt="0"/>
      <dgm:spPr/>
    </dgm:pt>
    <dgm:pt modelId="{F49DC4CC-369E-4387-8D3B-B32D141000E4}" type="pres">
      <dgm:prSet presAssocID="{EC9F5AB3-AA9F-41CA-8B09-C58C067A94AA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7F58A-86C1-4633-8BA6-307EA701556B}" type="pres">
      <dgm:prSet presAssocID="{29CB7B5C-C19A-44BC-9BBE-00336A9E6430}" presName="sibTrans" presStyleLbl="bgSibTrans2D1" presStyleIdx="5" presStyleCnt="11"/>
      <dgm:spPr/>
      <dgm:t>
        <a:bodyPr/>
        <a:lstStyle/>
        <a:p>
          <a:endParaRPr lang="en-US"/>
        </a:p>
      </dgm:t>
    </dgm:pt>
    <dgm:pt modelId="{551DCE89-56E8-44A1-A7E1-656D9535E39E}" type="pres">
      <dgm:prSet presAssocID="{708EB4F5-F464-4D73-8616-D06B91168068}" presName="compNode" presStyleCnt="0"/>
      <dgm:spPr/>
    </dgm:pt>
    <dgm:pt modelId="{3A0E8AC0-E485-48A9-AD4E-A128BE5D4BB8}" type="pres">
      <dgm:prSet presAssocID="{708EB4F5-F464-4D73-8616-D06B91168068}" presName="dummyConnPt" presStyleCnt="0"/>
      <dgm:spPr/>
    </dgm:pt>
    <dgm:pt modelId="{012C95BF-D12B-4122-B9EF-7F791744B849}" type="pres">
      <dgm:prSet presAssocID="{708EB4F5-F464-4D73-8616-D06B91168068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6A3745-C4BF-4D5F-AEEF-3542539418B9}" type="pres">
      <dgm:prSet presAssocID="{2882D07D-12C5-436E-A749-6BBF2F511D03}" presName="sibTrans" presStyleLbl="bgSibTrans2D1" presStyleIdx="6" presStyleCnt="11"/>
      <dgm:spPr/>
      <dgm:t>
        <a:bodyPr/>
        <a:lstStyle/>
        <a:p>
          <a:endParaRPr lang="en-US"/>
        </a:p>
      </dgm:t>
    </dgm:pt>
    <dgm:pt modelId="{4A224B75-85B9-4AC5-A5B8-87B5C5857A97}" type="pres">
      <dgm:prSet presAssocID="{E05F4C34-8CC4-43A6-9C36-4B354E4F0B7E}" presName="compNode" presStyleCnt="0"/>
      <dgm:spPr/>
    </dgm:pt>
    <dgm:pt modelId="{57FDEDB6-B1CE-47CB-A757-6DA8F18DADAA}" type="pres">
      <dgm:prSet presAssocID="{E05F4C34-8CC4-43A6-9C36-4B354E4F0B7E}" presName="dummyConnPt" presStyleCnt="0"/>
      <dgm:spPr/>
    </dgm:pt>
    <dgm:pt modelId="{D5C10ACB-7E57-4F2C-BF34-40BAD8D401A8}" type="pres">
      <dgm:prSet presAssocID="{E05F4C34-8CC4-43A6-9C36-4B354E4F0B7E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52982-0B7E-4E3F-96E8-8E8B915715E2}" type="pres">
      <dgm:prSet presAssocID="{359D566A-9DB5-4FBD-947B-BF51D116241E}" presName="sibTrans" presStyleLbl="bgSibTrans2D1" presStyleIdx="7" presStyleCnt="11"/>
      <dgm:spPr/>
      <dgm:t>
        <a:bodyPr/>
        <a:lstStyle/>
        <a:p>
          <a:endParaRPr lang="en-US"/>
        </a:p>
      </dgm:t>
    </dgm:pt>
    <dgm:pt modelId="{7B0CD21B-A82A-4AF8-AE1C-5FC2D38ECEF4}" type="pres">
      <dgm:prSet presAssocID="{6FAE92B0-5F8B-4E6D-AA85-F18CE8969DFA}" presName="compNode" presStyleCnt="0"/>
      <dgm:spPr/>
    </dgm:pt>
    <dgm:pt modelId="{CD9E1D04-2C8F-4E47-994D-F7A7FF768F70}" type="pres">
      <dgm:prSet presAssocID="{6FAE92B0-5F8B-4E6D-AA85-F18CE8969DFA}" presName="dummyConnPt" presStyleCnt="0"/>
      <dgm:spPr/>
    </dgm:pt>
    <dgm:pt modelId="{A186C39B-A460-4B47-9CB9-231C0063B8B0}" type="pres">
      <dgm:prSet presAssocID="{6FAE92B0-5F8B-4E6D-AA85-F18CE8969DFA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075AB-2ABA-415F-AF29-C1A1AE4EF6AA}" type="pres">
      <dgm:prSet presAssocID="{897E269A-7053-4E6F-A302-AF33A04ECC5A}" presName="sibTrans" presStyleLbl="bgSibTrans2D1" presStyleIdx="8" presStyleCnt="11"/>
      <dgm:spPr/>
      <dgm:t>
        <a:bodyPr/>
        <a:lstStyle/>
        <a:p>
          <a:endParaRPr lang="en-US"/>
        </a:p>
      </dgm:t>
    </dgm:pt>
    <dgm:pt modelId="{3938F925-1415-4723-9290-D1E291B4E330}" type="pres">
      <dgm:prSet presAssocID="{60AB7DC1-074A-4E6A-8D5A-4EB28CE30951}" presName="compNode" presStyleCnt="0"/>
      <dgm:spPr/>
    </dgm:pt>
    <dgm:pt modelId="{380A23E4-E9AB-49E7-A8E1-A58745C623B7}" type="pres">
      <dgm:prSet presAssocID="{60AB7DC1-074A-4E6A-8D5A-4EB28CE30951}" presName="dummyConnPt" presStyleCnt="0"/>
      <dgm:spPr/>
    </dgm:pt>
    <dgm:pt modelId="{1230A4F5-1C2D-4778-BFF4-26949BD362E5}" type="pres">
      <dgm:prSet presAssocID="{60AB7DC1-074A-4E6A-8D5A-4EB28CE30951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82A627-AAF0-4706-A51E-F3F9C5CDC2C8}" type="pres">
      <dgm:prSet presAssocID="{60CFE78F-BDF5-444C-9990-C0E238312A00}" presName="sibTrans" presStyleLbl="bgSibTrans2D1" presStyleIdx="9" presStyleCnt="11"/>
      <dgm:spPr/>
      <dgm:t>
        <a:bodyPr/>
        <a:lstStyle/>
        <a:p>
          <a:endParaRPr lang="en-US"/>
        </a:p>
      </dgm:t>
    </dgm:pt>
    <dgm:pt modelId="{1D5F12C9-4882-4897-BB32-5C9160E96C72}" type="pres">
      <dgm:prSet presAssocID="{EBDB70A2-26CB-47BE-83DA-F874193695CB}" presName="compNode" presStyleCnt="0"/>
      <dgm:spPr/>
    </dgm:pt>
    <dgm:pt modelId="{4E38CC22-FBA0-47D9-B9D8-113DFF4EDCF6}" type="pres">
      <dgm:prSet presAssocID="{EBDB70A2-26CB-47BE-83DA-F874193695CB}" presName="dummyConnPt" presStyleCnt="0"/>
      <dgm:spPr/>
    </dgm:pt>
    <dgm:pt modelId="{2DFE44D1-95B5-4922-B053-9102241D43EC}" type="pres">
      <dgm:prSet presAssocID="{EBDB70A2-26CB-47BE-83DA-F874193695CB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19B48C-3972-4F12-902F-775773B18969}" type="pres">
      <dgm:prSet presAssocID="{06818F02-E2A5-482F-AB58-DC32F6847199}" presName="sibTrans" presStyleLbl="bgSibTrans2D1" presStyleIdx="10" presStyleCnt="11"/>
      <dgm:spPr/>
      <dgm:t>
        <a:bodyPr/>
        <a:lstStyle/>
        <a:p>
          <a:endParaRPr lang="en-US"/>
        </a:p>
      </dgm:t>
    </dgm:pt>
    <dgm:pt modelId="{447C1446-9724-4EF0-9F0E-8DB0DF3A24AF}" type="pres">
      <dgm:prSet presAssocID="{8D79F2C1-FA6D-43EB-B806-E69D837759D4}" presName="compNode" presStyleCnt="0"/>
      <dgm:spPr/>
    </dgm:pt>
    <dgm:pt modelId="{C9E53C98-575C-45FC-948D-0483163C8658}" type="pres">
      <dgm:prSet presAssocID="{8D79F2C1-FA6D-43EB-B806-E69D837759D4}" presName="dummyConnPt" presStyleCnt="0"/>
      <dgm:spPr/>
    </dgm:pt>
    <dgm:pt modelId="{A7370E4D-D84E-4263-BDA4-9D47DCD4BBC5}" type="pres">
      <dgm:prSet presAssocID="{8D79F2C1-FA6D-43EB-B806-E69D837759D4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EE8FD0-383A-4B91-BEEC-BB62783DA66A}" srcId="{3E705899-6FD1-4913-A6D4-51FA29F8CD7B}" destId="{60AB7DC1-074A-4E6A-8D5A-4EB28CE30951}" srcOrd="9" destOrd="0" parTransId="{9557E6E9-D0F0-4B7E-9B61-C259018791FD}" sibTransId="{60CFE78F-BDF5-444C-9990-C0E238312A00}"/>
    <dgm:cxn modelId="{BA3B2A30-EBBB-4E25-BEFE-6B91B708D80C}" type="presOf" srcId="{897E269A-7053-4E6F-A302-AF33A04ECC5A}" destId="{DD8075AB-2ABA-415F-AF29-C1A1AE4EF6AA}" srcOrd="0" destOrd="0" presId="urn:microsoft.com/office/officeart/2005/8/layout/bProcess4"/>
    <dgm:cxn modelId="{629A02EA-8B0F-4521-99B5-057EC4AF0E87}" type="presOf" srcId="{2882D07D-12C5-436E-A749-6BBF2F511D03}" destId="{5A6A3745-C4BF-4D5F-AEEF-3542539418B9}" srcOrd="0" destOrd="0" presId="urn:microsoft.com/office/officeart/2005/8/layout/bProcess4"/>
    <dgm:cxn modelId="{2B2C2F40-6F50-4A72-BFCE-4829DC44FD7A}" srcId="{3E705899-6FD1-4913-A6D4-51FA29F8CD7B}" destId="{8D79F2C1-FA6D-43EB-B806-E69D837759D4}" srcOrd="11" destOrd="0" parTransId="{44071FFB-5FFE-42E6-AB3A-BDD6CEEEF8A2}" sibTransId="{980FE24D-F193-4777-950A-FA73CEACFC1E}"/>
    <dgm:cxn modelId="{D94DA5B7-9080-40FB-8BB7-670D2D5251C9}" type="presOf" srcId="{60CFE78F-BDF5-444C-9990-C0E238312A00}" destId="{E282A627-AAF0-4706-A51E-F3F9C5CDC2C8}" srcOrd="0" destOrd="0" presId="urn:microsoft.com/office/officeart/2005/8/layout/bProcess4"/>
    <dgm:cxn modelId="{20C09EB1-EF7E-49CC-848D-DB0D6770B2A1}" type="presOf" srcId="{29CB7B5C-C19A-44BC-9BBE-00336A9E6430}" destId="{0187F58A-86C1-4633-8BA6-307EA701556B}" srcOrd="0" destOrd="0" presId="urn:microsoft.com/office/officeart/2005/8/layout/bProcess4"/>
    <dgm:cxn modelId="{C8C4F174-C742-4311-9FDF-391157DA5445}" srcId="{3E705899-6FD1-4913-A6D4-51FA29F8CD7B}" destId="{EC9F5AB3-AA9F-41CA-8B09-C58C067A94AA}" srcOrd="5" destOrd="0" parTransId="{11291409-8E08-4B5F-8418-D69CFE72626E}" sibTransId="{29CB7B5C-C19A-44BC-9BBE-00336A9E6430}"/>
    <dgm:cxn modelId="{26A508F0-4D5C-44FB-AF07-51A2DC3B8F50}" srcId="{3E705899-6FD1-4913-A6D4-51FA29F8CD7B}" destId="{16B014E1-2D2B-47A2-A69C-D4E134E36997}" srcOrd="4" destOrd="0" parTransId="{DBD4E2E5-33D3-4B61-B8A1-35ED860D7B21}" sibTransId="{7835F63D-57A2-41BD-B52A-07FC884F8CA8}"/>
    <dgm:cxn modelId="{C7EFE666-78BE-46CE-9BED-5682DC973CE2}" type="presOf" srcId="{6FAE92B0-5F8B-4E6D-AA85-F18CE8969DFA}" destId="{A186C39B-A460-4B47-9CB9-231C0063B8B0}" srcOrd="0" destOrd="0" presId="urn:microsoft.com/office/officeart/2005/8/layout/bProcess4"/>
    <dgm:cxn modelId="{360CC0C8-4DA5-47D2-A8D0-7B054BB2AF35}" type="presOf" srcId="{2D7A9493-BD8E-45B0-8DBE-D5AB66116A65}" destId="{0CDBB6C9-072B-4286-9DF4-DDCD9E9EBFFF}" srcOrd="0" destOrd="0" presId="urn:microsoft.com/office/officeart/2005/8/layout/bProcess4"/>
    <dgm:cxn modelId="{9703EA5E-434F-42A2-ADC1-7224A39B4EFA}" type="presOf" srcId="{DB438781-990E-4603-9C4D-444ED5FA531D}" destId="{F61F7FCC-E5FF-45D6-A4B8-2760B87A572F}" srcOrd="0" destOrd="0" presId="urn:microsoft.com/office/officeart/2005/8/layout/bProcess4"/>
    <dgm:cxn modelId="{F7C3BE2B-3C44-4A9B-BCD8-D99B37E7278D}" srcId="{3E705899-6FD1-4913-A6D4-51FA29F8CD7B}" destId="{3685E07F-97EC-4236-9E5F-EE46037ED129}" srcOrd="0" destOrd="0" parTransId="{670E0A33-F128-4E89-B8A0-ABA873FD9C4D}" sibTransId="{DFF0D9D7-5406-406F-AAAC-4971A866A5D2}"/>
    <dgm:cxn modelId="{3A4D6C48-D2CE-47D2-AD4E-EE5DFE989BF7}" type="presOf" srcId="{708EB4F5-F464-4D73-8616-D06B91168068}" destId="{012C95BF-D12B-4122-B9EF-7F791744B849}" srcOrd="0" destOrd="0" presId="urn:microsoft.com/office/officeart/2005/8/layout/bProcess4"/>
    <dgm:cxn modelId="{6901F538-278D-4850-A20C-47FD6164C49F}" type="presOf" srcId="{C6CDECD9-FA0E-494F-99BF-FAFF9D8960CB}" destId="{7BBAE6C3-726A-4CC4-9D64-996956C53E33}" srcOrd="0" destOrd="0" presId="urn:microsoft.com/office/officeart/2005/8/layout/bProcess4"/>
    <dgm:cxn modelId="{BD30BC3C-A162-4546-B3C0-AB03837F8B5B}" srcId="{3E705899-6FD1-4913-A6D4-51FA29F8CD7B}" destId="{708EB4F5-F464-4D73-8616-D06B91168068}" srcOrd="6" destOrd="0" parTransId="{CAACECEE-0FC0-4EC8-93D7-C7C786946BB2}" sibTransId="{2882D07D-12C5-436E-A749-6BBF2F511D03}"/>
    <dgm:cxn modelId="{8F992F59-C77C-4BD1-8CA0-5206907F5B9B}" type="presOf" srcId="{7835F63D-57A2-41BD-B52A-07FC884F8CA8}" destId="{395679FB-5269-4817-BA3A-E2993AF1C041}" srcOrd="0" destOrd="0" presId="urn:microsoft.com/office/officeart/2005/8/layout/bProcess4"/>
    <dgm:cxn modelId="{22E3CD4B-F970-429D-816B-BF21C91FFC8F}" type="presOf" srcId="{359D566A-9DB5-4FBD-947B-BF51D116241E}" destId="{5C752982-0B7E-4E3F-96E8-8E8B915715E2}" srcOrd="0" destOrd="0" presId="urn:microsoft.com/office/officeart/2005/8/layout/bProcess4"/>
    <dgm:cxn modelId="{696DBCA8-D693-4DFF-BA22-1CEB5B17BA2D}" srcId="{3E705899-6FD1-4913-A6D4-51FA29F8CD7B}" destId="{DB438781-990E-4603-9C4D-444ED5FA531D}" srcOrd="3" destOrd="0" parTransId="{3A5A8BCE-1B9A-46B3-8547-B3792A19F253}" sibTransId="{40C0E507-054B-46BD-B61B-6B15A2AFE389}"/>
    <dgm:cxn modelId="{35FCB9B2-08D5-4DB5-A40B-1E7614AF1F9F}" srcId="{3E705899-6FD1-4913-A6D4-51FA29F8CD7B}" destId="{E05F4C34-8CC4-43A6-9C36-4B354E4F0B7E}" srcOrd="7" destOrd="0" parTransId="{E0C319ED-4447-49D8-9686-A5041174ABCF}" sibTransId="{359D566A-9DB5-4FBD-947B-BF51D116241E}"/>
    <dgm:cxn modelId="{AEF2EDFF-4AF6-4CD4-9B85-5CCA9200D9B5}" type="presOf" srcId="{E05F4C34-8CC4-43A6-9C36-4B354E4F0B7E}" destId="{D5C10ACB-7E57-4F2C-BF34-40BAD8D401A8}" srcOrd="0" destOrd="0" presId="urn:microsoft.com/office/officeart/2005/8/layout/bProcess4"/>
    <dgm:cxn modelId="{89C385F5-C780-4D2B-93C7-0B74E185B14B}" type="presOf" srcId="{3E705899-6FD1-4913-A6D4-51FA29F8CD7B}" destId="{B6CB0E87-81BD-47B1-814E-76294E824EF4}" srcOrd="0" destOrd="0" presId="urn:microsoft.com/office/officeart/2005/8/layout/bProcess4"/>
    <dgm:cxn modelId="{598B0A3A-3F06-4B34-AB93-85C4887A1DA1}" type="presOf" srcId="{40C0E507-054B-46BD-B61B-6B15A2AFE389}" destId="{4EE76215-EBDB-4290-B930-712203B1F665}" srcOrd="0" destOrd="0" presId="urn:microsoft.com/office/officeart/2005/8/layout/bProcess4"/>
    <dgm:cxn modelId="{0FFD6FCF-EF06-4E2C-877D-5A883A48444B}" type="presOf" srcId="{DFF0D9D7-5406-406F-AAAC-4971A866A5D2}" destId="{FDB53F19-65FC-4006-8B1A-20550286E646}" srcOrd="0" destOrd="0" presId="urn:microsoft.com/office/officeart/2005/8/layout/bProcess4"/>
    <dgm:cxn modelId="{57F3E205-F61D-453D-BB37-DA07A108A570}" type="presOf" srcId="{EBDB70A2-26CB-47BE-83DA-F874193695CB}" destId="{2DFE44D1-95B5-4922-B053-9102241D43EC}" srcOrd="0" destOrd="0" presId="urn:microsoft.com/office/officeart/2005/8/layout/bProcess4"/>
    <dgm:cxn modelId="{BDAA9055-58C9-4E50-AF53-694D6CF24CAB}" type="presOf" srcId="{8D79F2C1-FA6D-43EB-B806-E69D837759D4}" destId="{A7370E4D-D84E-4263-BDA4-9D47DCD4BBC5}" srcOrd="0" destOrd="0" presId="urn:microsoft.com/office/officeart/2005/8/layout/bProcess4"/>
    <dgm:cxn modelId="{EE126A9C-95F3-4EB0-B5DC-2A63EEA1A955}" type="presOf" srcId="{A12E777A-2268-4A41-A017-36817481CB79}" destId="{A2CD3743-04E0-4646-83C6-2368FC20660F}" srcOrd="0" destOrd="0" presId="urn:microsoft.com/office/officeart/2005/8/layout/bProcess4"/>
    <dgm:cxn modelId="{D7CCF211-DAB3-42BF-9BEB-85636A49100E}" srcId="{3E705899-6FD1-4913-A6D4-51FA29F8CD7B}" destId="{EBDB70A2-26CB-47BE-83DA-F874193695CB}" srcOrd="10" destOrd="0" parTransId="{69E2F974-D239-401D-92F5-EF9E32A0E646}" sibTransId="{06818F02-E2A5-482F-AB58-DC32F6847199}"/>
    <dgm:cxn modelId="{50D8C890-FA2E-43A7-8156-431B85365492}" type="presOf" srcId="{B4D74A55-CA38-4E45-9DD5-2E69260767B0}" destId="{018DE4C8-1940-469F-8524-7C35CAC31734}" srcOrd="0" destOrd="0" presId="urn:microsoft.com/office/officeart/2005/8/layout/bProcess4"/>
    <dgm:cxn modelId="{3BE7A391-1E2E-4BFC-8C34-448224BC447D}" type="presOf" srcId="{60AB7DC1-074A-4E6A-8D5A-4EB28CE30951}" destId="{1230A4F5-1C2D-4778-BFF4-26949BD362E5}" srcOrd="0" destOrd="0" presId="urn:microsoft.com/office/officeart/2005/8/layout/bProcess4"/>
    <dgm:cxn modelId="{735EDF93-4DB9-40AC-B8F2-472F62A7189C}" srcId="{3E705899-6FD1-4913-A6D4-51FA29F8CD7B}" destId="{2D7A9493-BD8E-45B0-8DBE-D5AB66116A65}" srcOrd="2" destOrd="0" parTransId="{5A4BB155-3FEF-4873-915C-188E06EE892D}" sibTransId="{C6CDECD9-FA0E-494F-99BF-FAFF9D8960CB}"/>
    <dgm:cxn modelId="{F91112E7-0DC0-4AEB-AE06-FCE3777FC223}" type="presOf" srcId="{EC9F5AB3-AA9F-41CA-8B09-C58C067A94AA}" destId="{F49DC4CC-369E-4387-8D3B-B32D141000E4}" srcOrd="0" destOrd="0" presId="urn:microsoft.com/office/officeart/2005/8/layout/bProcess4"/>
    <dgm:cxn modelId="{8F854592-5EA0-476D-8408-F9E8B94FFECE}" type="presOf" srcId="{06818F02-E2A5-482F-AB58-DC32F6847199}" destId="{2519B48C-3972-4F12-902F-775773B18969}" srcOrd="0" destOrd="0" presId="urn:microsoft.com/office/officeart/2005/8/layout/bProcess4"/>
    <dgm:cxn modelId="{CF978AED-B129-454B-8F4E-9FF884E7113B}" type="presOf" srcId="{16B014E1-2D2B-47A2-A69C-D4E134E36997}" destId="{C63DB0B4-5051-458D-8C50-50C90E79326B}" srcOrd="0" destOrd="0" presId="urn:microsoft.com/office/officeart/2005/8/layout/bProcess4"/>
    <dgm:cxn modelId="{0BF7B80C-3146-4C23-B56C-8EA03281784A}" type="presOf" srcId="{3685E07F-97EC-4236-9E5F-EE46037ED129}" destId="{391F0778-0CD7-466F-B5EA-F64668950AEC}" srcOrd="0" destOrd="0" presId="urn:microsoft.com/office/officeart/2005/8/layout/bProcess4"/>
    <dgm:cxn modelId="{7CA75E5E-8B98-42D3-A63E-49B291CC3BA9}" srcId="{3E705899-6FD1-4913-A6D4-51FA29F8CD7B}" destId="{B4D74A55-CA38-4E45-9DD5-2E69260767B0}" srcOrd="1" destOrd="0" parTransId="{ED17CB29-BFF9-4D57-ACDB-AB41A1FF9892}" sibTransId="{A12E777A-2268-4A41-A017-36817481CB79}"/>
    <dgm:cxn modelId="{096339C1-DCCB-45BD-9391-01BE8A2F5FFE}" srcId="{3E705899-6FD1-4913-A6D4-51FA29F8CD7B}" destId="{6FAE92B0-5F8B-4E6D-AA85-F18CE8969DFA}" srcOrd="8" destOrd="0" parTransId="{4713FFFB-DD21-402D-B537-57E7243E0307}" sibTransId="{897E269A-7053-4E6F-A302-AF33A04ECC5A}"/>
    <dgm:cxn modelId="{EF448C4C-27DF-49A3-A506-E08432E23434}" type="presParOf" srcId="{B6CB0E87-81BD-47B1-814E-76294E824EF4}" destId="{81B2EF85-62DE-463E-8181-5F3C7D45F3BB}" srcOrd="0" destOrd="0" presId="urn:microsoft.com/office/officeart/2005/8/layout/bProcess4"/>
    <dgm:cxn modelId="{86F74AEA-6E26-43D6-B476-09FB6C5009E8}" type="presParOf" srcId="{81B2EF85-62DE-463E-8181-5F3C7D45F3BB}" destId="{EB0066DD-14AC-4FCE-B21F-2DED92ADEB11}" srcOrd="0" destOrd="0" presId="urn:microsoft.com/office/officeart/2005/8/layout/bProcess4"/>
    <dgm:cxn modelId="{F6276412-6B50-463C-8186-802F12111F83}" type="presParOf" srcId="{81B2EF85-62DE-463E-8181-5F3C7D45F3BB}" destId="{391F0778-0CD7-466F-B5EA-F64668950AEC}" srcOrd="1" destOrd="0" presId="urn:microsoft.com/office/officeart/2005/8/layout/bProcess4"/>
    <dgm:cxn modelId="{F0D19966-43F1-403A-BCF7-179DB72A9669}" type="presParOf" srcId="{B6CB0E87-81BD-47B1-814E-76294E824EF4}" destId="{FDB53F19-65FC-4006-8B1A-20550286E646}" srcOrd="1" destOrd="0" presId="urn:microsoft.com/office/officeart/2005/8/layout/bProcess4"/>
    <dgm:cxn modelId="{26425613-2194-44CF-8C4F-4EAC9605AFCA}" type="presParOf" srcId="{B6CB0E87-81BD-47B1-814E-76294E824EF4}" destId="{EF8E7550-EC51-48DB-9797-6F00F9A6EF85}" srcOrd="2" destOrd="0" presId="urn:microsoft.com/office/officeart/2005/8/layout/bProcess4"/>
    <dgm:cxn modelId="{9E5B0C6B-8045-49DF-A1A7-0F78C87C99B1}" type="presParOf" srcId="{EF8E7550-EC51-48DB-9797-6F00F9A6EF85}" destId="{04077516-9980-41DA-9D2E-390575418757}" srcOrd="0" destOrd="0" presId="urn:microsoft.com/office/officeart/2005/8/layout/bProcess4"/>
    <dgm:cxn modelId="{D056A352-D525-4BE5-A079-E6F51A2A42EA}" type="presParOf" srcId="{EF8E7550-EC51-48DB-9797-6F00F9A6EF85}" destId="{018DE4C8-1940-469F-8524-7C35CAC31734}" srcOrd="1" destOrd="0" presId="urn:microsoft.com/office/officeart/2005/8/layout/bProcess4"/>
    <dgm:cxn modelId="{BFAE7C28-B8B4-4C8A-9771-8CE8DCECB4D4}" type="presParOf" srcId="{B6CB0E87-81BD-47B1-814E-76294E824EF4}" destId="{A2CD3743-04E0-4646-83C6-2368FC20660F}" srcOrd="3" destOrd="0" presId="urn:microsoft.com/office/officeart/2005/8/layout/bProcess4"/>
    <dgm:cxn modelId="{88920304-E7E3-4B1B-96F4-6806C2E31EC5}" type="presParOf" srcId="{B6CB0E87-81BD-47B1-814E-76294E824EF4}" destId="{BF3CDFFC-4369-4DD7-BB2E-473CC56A13F5}" srcOrd="4" destOrd="0" presId="urn:microsoft.com/office/officeart/2005/8/layout/bProcess4"/>
    <dgm:cxn modelId="{BC5B5F91-B067-4649-8BCE-A6CF94240EB6}" type="presParOf" srcId="{BF3CDFFC-4369-4DD7-BB2E-473CC56A13F5}" destId="{F0ED4237-FA11-451C-93AF-802A976B8BFD}" srcOrd="0" destOrd="0" presId="urn:microsoft.com/office/officeart/2005/8/layout/bProcess4"/>
    <dgm:cxn modelId="{CF735C60-43DF-43B3-9F7F-71737CDEB851}" type="presParOf" srcId="{BF3CDFFC-4369-4DD7-BB2E-473CC56A13F5}" destId="{0CDBB6C9-072B-4286-9DF4-DDCD9E9EBFFF}" srcOrd="1" destOrd="0" presId="urn:microsoft.com/office/officeart/2005/8/layout/bProcess4"/>
    <dgm:cxn modelId="{4EA67FC5-0302-475B-BB2C-B2740FB060B6}" type="presParOf" srcId="{B6CB0E87-81BD-47B1-814E-76294E824EF4}" destId="{7BBAE6C3-726A-4CC4-9D64-996956C53E33}" srcOrd="5" destOrd="0" presId="urn:microsoft.com/office/officeart/2005/8/layout/bProcess4"/>
    <dgm:cxn modelId="{DA1C92D3-B668-489B-9351-0496AF845350}" type="presParOf" srcId="{B6CB0E87-81BD-47B1-814E-76294E824EF4}" destId="{471765B5-132E-444E-8E35-63C96D040E87}" srcOrd="6" destOrd="0" presId="urn:microsoft.com/office/officeart/2005/8/layout/bProcess4"/>
    <dgm:cxn modelId="{92433DEC-107B-432F-A37D-37EE62E8D65E}" type="presParOf" srcId="{471765B5-132E-444E-8E35-63C96D040E87}" destId="{0A23D380-4042-47CF-8E4E-08CC79BFC64A}" srcOrd="0" destOrd="0" presId="urn:microsoft.com/office/officeart/2005/8/layout/bProcess4"/>
    <dgm:cxn modelId="{993A0115-774B-48C4-8BAB-1313C71FD0EB}" type="presParOf" srcId="{471765B5-132E-444E-8E35-63C96D040E87}" destId="{F61F7FCC-E5FF-45D6-A4B8-2760B87A572F}" srcOrd="1" destOrd="0" presId="urn:microsoft.com/office/officeart/2005/8/layout/bProcess4"/>
    <dgm:cxn modelId="{44151FF0-5E96-486F-ADE5-DB28B6F76CF0}" type="presParOf" srcId="{B6CB0E87-81BD-47B1-814E-76294E824EF4}" destId="{4EE76215-EBDB-4290-B930-712203B1F665}" srcOrd="7" destOrd="0" presId="urn:microsoft.com/office/officeart/2005/8/layout/bProcess4"/>
    <dgm:cxn modelId="{7C9A9301-8B67-4987-AD42-3937A1C4C722}" type="presParOf" srcId="{B6CB0E87-81BD-47B1-814E-76294E824EF4}" destId="{96B57E07-DE74-4C5D-8842-4A7DBE4B7F7A}" srcOrd="8" destOrd="0" presId="urn:microsoft.com/office/officeart/2005/8/layout/bProcess4"/>
    <dgm:cxn modelId="{ED4BDC5D-0245-4192-9A39-E1D9623549D5}" type="presParOf" srcId="{96B57E07-DE74-4C5D-8842-4A7DBE4B7F7A}" destId="{186FEDBF-4A7D-4A1E-A691-24CFF7F2DB93}" srcOrd="0" destOrd="0" presId="urn:microsoft.com/office/officeart/2005/8/layout/bProcess4"/>
    <dgm:cxn modelId="{ED6A0920-B1E7-4747-965A-84775885F555}" type="presParOf" srcId="{96B57E07-DE74-4C5D-8842-4A7DBE4B7F7A}" destId="{C63DB0B4-5051-458D-8C50-50C90E79326B}" srcOrd="1" destOrd="0" presId="urn:microsoft.com/office/officeart/2005/8/layout/bProcess4"/>
    <dgm:cxn modelId="{1D45FB8B-C84E-4B32-AAB8-55864835BA40}" type="presParOf" srcId="{B6CB0E87-81BD-47B1-814E-76294E824EF4}" destId="{395679FB-5269-4817-BA3A-E2993AF1C041}" srcOrd="9" destOrd="0" presId="urn:microsoft.com/office/officeart/2005/8/layout/bProcess4"/>
    <dgm:cxn modelId="{4C7B1097-D9AE-4F29-BC85-E8F9DFDC831E}" type="presParOf" srcId="{B6CB0E87-81BD-47B1-814E-76294E824EF4}" destId="{5996F5FD-543E-41CA-96D1-6B76141D226E}" srcOrd="10" destOrd="0" presId="urn:microsoft.com/office/officeart/2005/8/layout/bProcess4"/>
    <dgm:cxn modelId="{0BD3D1E2-5C0A-4EE8-B8C1-AB78DBC7443B}" type="presParOf" srcId="{5996F5FD-543E-41CA-96D1-6B76141D226E}" destId="{34A0BC86-8341-4135-9CBC-19E93BEC2600}" srcOrd="0" destOrd="0" presId="urn:microsoft.com/office/officeart/2005/8/layout/bProcess4"/>
    <dgm:cxn modelId="{3DF5B632-94E5-44BB-AA2C-FE6708673562}" type="presParOf" srcId="{5996F5FD-543E-41CA-96D1-6B76141D226E}" destId="{F49DC4CC-369E-4387-8D3B-B32D141000E4}" srcOrd="1" destOrd="0" presId="urn:microsoft.com/office/officeart/2005/8/layout/bProcess4"/>
    <dgm:cxn modelId="{C77ABC5D-C4E4-4C2C-A349-56DB0F07D5B8}" type="presParOf" srcId="{B6CB0E87-81BD-47B1-814E-76294E824EF4}" destId="{0187F58A-86C1-4633-8BA6-307EA701556B}" srcOrd="11" destOrd="0" presId="urn:microsoft.com/office/officeart/2005/8/layout/bProcess4"/>
    <dgm:cxn modelId="{36C6D4C8-C981-4046-B0EF-DBD537A84AFB}" type="presParOf" srcId="{B6CB0E87-81BD-47B1-814E-76294E824EF4}" destId="{551DCE89-56E8-44A1-A7E1-656D9535E39E}" srcOrd="12" destOrd="0" presId="urn:microsoft.com/office/officeart/2005/8/layout/bProcess4"/>
    <dgm:cxn modelId="{DDCC80AD-81A0-44FA-9628-22BC2131DD46}" type="presParOf" srcId="{551DCE89-56E8-44A1-A7E1-656D9535E39E}" destId="{3A0E8AC0-E485-48A9-AD4E-A128BE5D4BB8}" srcOrd="0" destOrd="0" presId="urn:microsoft.com/office/officeart/2005/8/layout/bProcess4"/>
    <dgm:cxn modelId="{CA9CA396-5A1A-4A91-9D02-828C5611475D}" type="presParOf" srcId="{551DCE89-56E8-44A1-A7E1-656D9535E39E}" destId="{012C95BF-D12B-4122-B9EF-7F791744B849}" srcOrd="1" destOrd="0" presId="urn:microsoft.com/office/officeart/2005/8/layout/bProcess4"/>
    <dgm:cxn modelId="{39E9827A-8A50-4339-A131-2A5F1199F9E3}" type="presParOf" srcId="{B6CB0E87-81BD-47B1-814E-76294E824EF4}" destId="{5A6A3745-C4BF-4D5F-AEEF-3542539418B9}" srcOrd="13" destOrd="0" presId="urn:microsoft.com/office/officeart/2005/8/layout/bProcess4"/>
    <dgm:cxn modelId="{3DEE2449-950E-4F22-AF61-95C5FE642FCE}" type="presParOf" srcId="{B6CB0E87-81BD-47B1-814E-76294E824EF4}" destId="{4A224B75-85B9-4AC5-A5B8-87B5C5857A97}" srcOrd="14" destOrd="0" presId="urn:microsoft.com/office/officeart/2005/8/layout/bProcess4"/>
    <dgm:cxn modelId="{39EBAA80-802E-4FCF-B1B2-56755A99C427}" type="presParOf" srcId="{4A224B75-85B9-4AC5-A5B8-87B5C5857A97}" destId="{57FDEDB6-B1CE-47CB-A757-6DA8F18DADAA}" srcOrd="0" destOrd="0" presId="urn:microsoft.com/office/officeart/2005/8/layout/bProcess4"/>
    <dgm:cxn modelId="{2141AC41-D9EC-4FAB-9D7D-69EB15E28A9A}" type="presParOf" srcId="{4A224B75-85B9-4AC5-A5B8-87B5C5857A97}" destId="{D5C10ACB-7E57-4F2C-BF34-40BAD8D401A8}" srcOrd="1" destOrd="0" presId="urn:microsoft.com/office/officeart/2005/8/layout/bProcess4"/>
    <dgm:cxn modelId="{9DFA03B2-88BF-4174-B92F-1A22AE6D39A0}" type="presParOf" srcId="{B6CB0E87-81BD-47B1-814E-76294E824EF4}" destId="{5C752982-0B7E-4E3F-96E8-8E8B915715E2}" srcOrd="15" destOrd="0" presId="urn:microsoft.com/office/officeart/2005/8/layout/bProcess4"/>
    <dgm:cxn modelId="{A2F26BFC-9018-42BB-B9DF-99119B6DC87B}" type="presParOf" srcId="{B6CB0E87-81BD-47B1-814E-76294E824EF4}" destId="{7B0CD21B-A82A-4AF8-AE1C-5FC2D38ECEF4}" srcOrd="16" destOrd="0" presId="urn:microsoft.com/office/officeart/2005/8/layout/bProcess4"/>
    <dgm:cxn modelId="{AFFB34EA-562A-40DC-B587-035FA13F7C06}" type="presParOf" srcId="{7B0CD21B-A82A-4AF8-AE1C-5FC2D38ECEF4}" destId="{CD9E1D04-2C8F-4E47-994D-F7A7FF768F70}" srcOrd="0" destOrd="0" presId="urn:microsoft.com/office/officeart/2005/8/layout/bProcess4"/>
    <dgm:cxn modelId="{1A026C2E-5EF5-431A-8768-9BA1CE175EFB}" type="presParOf" srcId="{7B0CD21B-A82A-4AF8-AE1C-5FC2D38ECEF4}" destId="{A186C39B-A460-4B47-9CB9-231C0063B8B0}" srcOrd="1" destOrd="0" presId="urn:microsoft.com/office/officeart/2005/8/layout/bProcess4"/>
    <dgm:cxn modelId="{CB98FF8E-AB70-42A7-B449-77F27385ABBF}" type="presParOf" srcId="{B6CB0E87-81BD-47B1-814E-76294E824EF4}" destId="{DD8075AB-2ABA-415F-AF29-C1A1AE4EF6AA}" srcOrd="17" destOrd="0" presId="urn:microsoft.com/office/officeart/2005/8/layout/bProcess4"/>
    <dgm:cxn modelId="{8FD4BE13-5D35-4491-A597-C51703D0BD8E}" type="presParOf" srcId="{B6CB0E87-81BD-47B1-814E-76294E824EF4}" destId="{3938F925-1415-4723-9290-D1E291B4E330}" srcOrd="18" destOrd="0" presId="urn:microsoft.com/office/officeart/2005/8/layout/bProcess4"/>
    <dgm:cxn modelId="{AD5E00BD-001D-41DA-97BB-3A8E80774ABD}" type="presParOf" srcId="{3938F925-1415-4723-9290-D1E291B4E330}" destId="{380A23E4-E9AB-49E7-A8E1-A58745C623B7}" srcOrd="0" destOrd="0" presId="urn:microsoft.com/office/officeart/2005/8/layout/bProcess4"/>
    <dgm:cxn modelId="{E26DED6D-2D4A-49AF-B56B-8D5A6DB45AE1}" type="presParOf" srcId="{3938F925-1415-4723-9290-D1E291B4E330}" destId="{1230A4F5-1C2D-4778-BFF4-26949BD362E5}" srcOrd="1" destOrd="0" presId="urn:microsoft.com/office/officeart/2005/8/layout/bProcess4"/>
    <dgm:cxn modelId="{2BDB966C-4F8F-4EBB-BA64-5824D1BAEB2E}" type="presParOf" srcId="{B6CB0E87-81BD-47B1-814E-76294E824EF4}" destId="{E282A627-AAF0-4706-A51E-F3F9C5CDC2C8}" srcOrd="19" destOrd="0" presId="urn:microsoft.com/office/officeart/2005/8/layout/bProcess4"/>
    <dgm:cxn modelId="{0767234E-7A12-4F07-B870-7DE9A228DD8F}" type="presParOf" srcId="{B6CB0E87-81BD-47B1-814E-76294E824EF4}" destId="{1D5F12C9-4882-4897-BB32-5C9160E96C72}" srcOrd="20" destOrd="0" presId="urn:microsoft.com/office/officeart/2005/8/layout/bProcess4"/>
    <dgm:cxn modelId="{45A1B674-25B9-4EF9-9954-5BA9DB647028}" type="presParOf" srcId="{1D5F12C9-4882-4897-BB32-5C9160E96C72}" destId="{4E38CC22-FBA0-47D9-B9D8-113DFF4EDCF6}" srcOrd="0" destOrd="0" presId="urn:microsoft.com/office/officeart/2005/8/layout/bProcess4"/>
    <dgm:cxn modelId="{8FE499F6-FA57-4561-AC92-EA7ECB7982BE}" type="presParOf" srcId="{1D5F12C9-4882-4897-BB32-5C9160E96C72}" destId="{2DFE44D1-95B5-4922-B053-9102241D43EC}" srcOrd="1" destOrd="0" presId="urn:microsoft.com/office/officeart/2005/8/layout/bProcess4"/>
    <dgm:cxn modelId="{C535144A-EA34-4008-BD4E-F4E003B63C91}" type="presParOf" srcId="{B6CB0E87-81BD-47B1-814E-76294E824EF4}" destId="{2519B48C-3972-4F12-902F-775773B18969}" srcOrd="21" destOrd="0" presId="urn:microsoft.com/office/officeart/2005/8/layout/bProcess4"/>
    <dgm:cxn modelId="{B05D8CFB-42D4-49A8-90DA-3CEC8B64A5A0}" type="presParOf" srcId="{B6CB0E87-81BD-47B1-814E-76294E824EF4}" destId="{447C1446-9724-4EF0-9F0E-8DB0DF3A24AF}" srcOrd="22" destOrd="0" presId="urn:microsoft.com/office/officeart/2005/8/layout/bProcess4"/>
    <dgm:cxn modelId="{CA495518-C769-4BF7-9A2B-93EE42090E15}" type="presParOf" srcId="{447C1446-9724-4EF0-9F0E-8DB0DF3A24AF}" destId="{C9E53C98-575C-45FC-948D-0483163C8658}" srcOrd="0" destOrd="0" presId="urn:microsoft.com/office/officeart/2005/8/layout/bProcess4"/>
    <dgm:cxn modelId="{4B3A9F3A-040A-4D49-8C6E-1D8D8DBF7DF9}" type="presParOf" srcId="{447C1446-9724-4EF0-9F0E-8DB0DF3A24AF}" destId="{A7370E4D-D84E-4263-BDA4-9D47DCD4BBC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53F19-65FC-4006-8B1A-20550286E646}">
      <dsp:nvSpPr>
        <dsp:cNvPr id="0" name=""/>
        <dsp:cNvSpPr/>
      </dsp:nvSpPr>
      <dsp:spPr>
        <a:xfrm rot="5400000">
          <a:off x="1443482" y="1106314"/>
          <a:ext cx="1664113" cy="193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1F0778-0CD7-466F-B5EA-F64668950AEC}">
      <dsp:nvSpPr>
        <dsp:cNvPr id="0" name=""/>
        <dsp:cNvSpPr/>
      </dsp:nvSpPr>
      <dsp:spPr>
        <a:xfrm>
          <a:off x="1819068" y="1842"/>
          <a:ext cx="2195228" cy="1390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Online Farmer / FPO / Org / Group Regi. on </a:t>
          </a:r>
          <a:r>
            <a:rPr kumimoji="0" lang="en-US" sz="1200" b="1" i="0" u="none" strike="noStrike" kern="1200" cap="none" spc="0" normalizeH="0" baseline="0" noProof="0" dirty="0" err="1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MahaDBT</a:t>
          </a: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Portal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1859787" y="42561"/>
        <a:ext cx="2113790" cy="1308797"/>
      </dsp:txXfrm>
    </dsp:sp>
    <dsp:sp modelId="{A2CD3743-04E0-4646-83C6-2368FC20660F}">
      <dsp:nvSpPr>
        <dsp:cNvPr id="0" name=""/>
        <dsp:cNvSpPr/>
      </dsp:nvSpPr>
      <dsp:spPr>
        <a:xfrm rot="5400000">
          <a:off x="1477879" y="2742728"/>
          <a:ext cx="1595318" cy="1933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8DE4C8-1940-469F-8524-7C35CAC31734}">
      <dsp:nvSpPr>
        <dsp:cNvPr id="0" name=""/>
        <dsp:cNvSpPr/>
      </dsp:nvSpPr>
      <dsp:spPr>
        <a:xfrm>
          <a:off x="1842528" y="1723540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User ID &amp; PWD Creation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AADHAR Number is mandatory (OTP / Biometric)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1880281" y="1761293"/>
        <a:ext cx="2072803" cy="1213479"/>
      </dsp:txXfrm>
    </dsp:sp>
    <dsp:sp modelId="{7BBAE6C3-726A-4CC4-9D64-996956C53E33}">
      <dsp:nvSpPr>
        <dsp:cNvPr id="0" name=""/>
        <dsp:cNvSpPr/>
      </dsp:nvSpPr>
      <dsp:spPr>
        <a:xfrm rot="5400000">
          <a:off x="1473271" y="4349352"/>
          <a:ext cx="1604535" cy="19334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DBB6C9-072B-4286-9DF4-DDCD9E9EBFFF}">
      <dsp:nvSpPr>
        <dsp:cNvPr id="0" name=""/>
        <dsp:cNvSpPr/>
      </dsp:nvSpPr>
      <dsp:spPr>
        <a:xfrm>
          <a:off x="1842528" y="3325556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Personal Info, Farm Info, Crop Info, Family Info, Water Source Info, etc. by Farmer (Login ID, PWD)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1880281" y="3363309"/>
        <a:ext cx="2072803" cy="1213479"/>
      </dsp:txXfrm>
    </dsp:sp>
    <dsp:sp modelId="{4EE76215-EBDB-4290-B930-712203B1F665}">
      <dsp:nvSpPr>
        <dsp:cNvPr id="0" name=""/>
        <dsp:cNvSpPr/>
      </dsp:nvSpPr>
      <dsp:spPr>
        <a:xfrm>
          <a:off x="2278887" y="5154968"/>
          <a:ext cx="2874014" cy="19334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1F7FCC-E5FF-45D6-A4B8-2760B87A572F}">
      <dsp:nvSpPr>
        <dsp:cNvPr id="0" name=""/>
        <dsp:cNvSpPr/>
      </dsp:nvSpPr>
      <dsp:spPr>
        <a:xfrm>
          <a:off x="1842528" y="4936789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Selection of Scheme / Schemes and Preference of Farmers is given 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1880281" y="4974542"/>
        <a:ext cx="2072803" cy="1213479"/>
      </dsp:txXfrm>
    </dsp:sp>
    <dsp:sp modelId="{395679FB-5269-4817-BA3A-E2993AF1C041}">
      <dsp:nvSpPr>
        <dsp:cNvPr id="0" name=""/>
        <dsp:cNvSpPr/>
      </dsp:nvSpPr>
      <dsp:spPr>
        <a:xfrm rot="16200000">
          <a:off x="4353982" y="4349352"/>
          <a:ext cx="1604535" cy="19334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3DB0B4-5051-458D-8C50-50C90E79326B}">
      <dsp:nvSpPr>
        <dsp:cNvPr id="0" name=""/>
        <dsp:cNvSpPr/>
      </dsp:nvSpPr>
      <dsp:spPr>
        <a:xfrm>
          <a:off x="4723239" y="4936789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Application Submission with Rs  22/- + GST Rs 3.60/- fees (Per Application)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4760992" y="4974542"/>
        <a:ext cx="2072803" cy="1213479"/>
      </dsp:txXfrm>
    </dsp:sp>
    <dsp:sp modelId="{0187F58A-86C1-4633-8BA6-307EA701556B}">
      <dsp:nvSpPr>
        <dsp:cNvPr id="0" name=""/>
        <dsp:cNvSpPr/>
      </dsp:nvSpPr>
      <dsp:spPr>
        <a:xfrm rot="16200000">
          <a:off x="4353982" y="2738120"/>
          <a:ext cx="1604535" cy="193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9DC4CC-369E-4387-8D3B-B32D141000E4}">
      <dsp:nvSpPr>
        <dsp:cNvPr id="0" name=""/>
        <dsp:cNvSpPr/>
      </dsp:nvSpPr>
      <dsp:spPr>
        <a:xfrm>
          <a:off x="4723239" y="3325556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Computerized Lucky Draw is done &amp; selected Farmers are informed by SMS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4760992" y="3363309"/>
        <a:ext cx="2072803" cy="1213479"/>
      </dsp:txXfrm>
    </dsp:sp>
    <dsp:sp modelId="{5A6A3745-C4BF-4D5F-AEEF-3542539418B9}">
      <dsp:nvSpPr>
        <dsp:cNvPr id="0" name=""/>
        <dsp:cNvSpPr/>
      </dsp:nvSpPr>
      <dsp:spPr>
        <a:xfrm rot="16200000">
          <a:off x="4353982" y="1126887"/>
          <a:ext cx="1604535" cy="1933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2C95BF-D12B-4122-B9EF-7F791744B849}">
      <dsp:nvSpPr>
        <dsp:cNvPr id="0" name=""/>
        <dsp:cNvSpPr/>
      </dsp:nvSpPr>
      <dsp:spPr>
        <a:xfrm>
          <a:off x="4723239" y="1714324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Selected farmers to upload the documents  online in soft copy only (No Hard Copy is needed)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200" b="1" kern="1200">
              <a:solidFill>
                <a:srgbClr val="00457C"/>
              </a:solidFill>
              <a:latin typeface="Calibri" panose="020F0502020204030204"/>
            </a:rPr>
            <a:t>(7+3 =10 Days)</a:t>
          </a:r>
          <a:endParaRPr kumimoji="0" lang="en-IN" sz="1200" b="1" i="0" u="none" strike="noStrike" kern="1200" cap="none" spc="0" normalizeH="0" baseline="0" noProof="0">
            <a:ln/>
            <a:solidFill>
              <a:srgbClr val="00457C"/>
            </a:solidFill>
            <a:effectLst/>
            <a:uLnTx/>
            <a:uFillTx/>
            <a:latin typeface="Calibri" panose="020F0502020204030204"/>
            <a:ea typeface="+mn-ea"/>
            <a:cs typeface="+mn-cs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IN" sz="1200" kern="1200" dirty="0">
            <a:solidFill>
              <a:srgbClr val="00457C"/>
            </a:solidFill>
          </a:endParaRPr>
        </a:p>
      </dsp:txBody>
      <dsp:txXfrm>
        <a:off x="4760992" y="1752077"/>
        <a:ext cx="2072803" cy="1213479"/>
      </dsp:txXfrm>
    </dsp:sp>
    <dsp:sp modelId="{5C752982-0B7E-4E3F-96E8-8E8B915715E2}">
      <dsp:nvSpPr>
        <dsp:cNvPr id="0" name=""/>
        <dsp:cNvSpPr/>
      </dsp:nvSpPr>
      <dsp:spPr>
        <a:xfrm>
          <a:off x="5159598" y="321271"/>
          <a:ext cx="2850554" cy="19334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C10ACB-7E57-4F2C-BF34-40BAD8D401A8}">
      <dsp:nvSpPr>
        <dsp:cNvPr id="0" name=""/>
        <dsp:cNvSpPr/>
      </dsp:nvSpPr>
      <dsp:spPr>
        <a:xfrm>
          <a:off x="4723239" y="103091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Application and Documents Scrutiny by Govt. Officials (multilevel)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4760992" y="140844"/>
        <a:ext cx="2072803" cy="1213479"/>
      </dsp:txXfrm>
    </dsp:sp>
    <dsp:sp modelId="{DD8075AB-2ABA-415F-AF29-C1A1AE4EF6AA}">
      <dsp:nvSpPr>
        <dsp:cNvPr id="0" name=""/>
        <dsp:cNvSpPr/>
      </dsp:nvSpPr>
      <dsp:spPr>
        <a:xfrm rot="5400000">
          <a:off x="7211234" y="1126887"/>
          <a:ext cx="1604535" cy="19334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86C39B-A460-4B47-9CB9-231C0063B8B0}">
      <dsp:nvSpPr>
        <dsp:cNvPr id="0" name=""/>
        <dsp:cNvSpPr/>
      </dsp:nvSpPr>
      <dsp:spPr>
        <a:xfrm>
          <a:off x="7580491" y="103091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PreSanction Given online and Farmers are informed by SMS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7618244" y="140844"/>
        <a:ext cx="2072803" cy="1213479"/>
      </dsp:txXfrm>
    </dsp:sp>
    <dsp:sp modelId="{E282A627-AAF0-4706-A51E-F3F9C5CDC2C8}">
      <dsp:nvSpPr>
        <dsp:cNvPr id="0" name=""/>
        <dsp:cNvSpPr/>
      </dsp:nvSpPr>
      <dsp:spPr>
        <a:xfrm rot="5400000">
          <a:off x="7211234" y="2738120"/>
          <a:ext cx="1604535" cy="19334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A4F5-1C2D-4778-BFF4-26949BD362E5}">
      <dsp:nvSpPr>
        <dsp:cNvPr id="0" name=""/>
        <dsp:cNvSpPr/>
      </dsp:nvSpPr>
      <dsp:spPr>
        <a:xfrm>
          <a:off x="7580491" y="1714324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Installation and online Invoice Upload by the farmer within stipulated time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200" b="1" kern="1200" dirty="0">
              <a:solidFill>
                <a:srgbClr val="00457C"/>
              </a:solidFill>
              <a:latin typeface="Calibri" panose="020F0502020204030204"/>
            </a:rPr>
            <a:t>(25+5 =30 Days)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7618244" y="1752077"/>
        <a:ext cx="2072803" cy="1213479"/>
      </dsp:txXfrm>
    </dsp:sp>
    <dsp:sp modelId="{2519B48C-3972-4F12-902F-775773B18969}">
      <dsp:nvSpPr>
        <dsp:cNvPr id="0" name=""/>
        <dsp:cNvSpPr/>
      </dsp:nvSpPr>
      <dsp:spPr>
        <a:xfrm rot="5400000">
          <a:off x="7211234" y="4349352"/>
          <a:ext cx="1604535" cy="1933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FE44D1-95B5-4922-B053-9102241D43EC}">
      <dsp:nvSpPr>
        <dsp:cNvPr id="0" name=""/>
        <dsp:cNvSpPr/>
      </dsp:nvSpPr>
      <dsp:spPr>
        <a:xfrm>
          <a:off x="7580491" y="3325556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Spot Verification, </a:t>
          </a:r>
          <a:r>
            <a:rPr kumimoji="0" lang="en-US" sz="1200" b="1" i="0" u="none" strike="noStrike" kern="1200" cap="none" spc="0" normalizeH="0" baseline="0" noProof="0" dirty="0" err="1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GeoTagging</a:t>
          </a: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Remarks given through portal/ </a:t>
          </a:r>
          <a:r>
            <a:rPr kumimoji="0" lang="en-US" sz="1200" b="1" i="0" u="none" strike="noStrike" kern="1200" cap="none" spc="0" normalizeH="0" baseline="0" noProof="0" dirty="0" err="1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MahaDBT</a:t>
          </a:r>
          <a:r>
            <a:rPr kumimoji="0" lang="en-US" sz="1200" b="1" i="0" u="none" strike="noStrike" kern="1200" cap="none" spc="0" normalizeH="0" baseline="0" noProof="0" dirty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 app. Hard Copy of Document checked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7618244" y="3363309"/>
        <a:ext cx="2072803" cy="1213479"/>
      </dsp:txXfrm>
    </dsp:sp>
    <dsp:sp modelId="{A7370E4D-D84E-4263-BDA4-9D47DCD4BBC5}">
      <dsp:nvSpPr>
        <dsp:cNvPr id="0" name=""/>
        <dsp:cNvSpPr/>
      </dsp:nvSpPr>
      <dsp:spPr>
        <a:xfrm>
          <a:off x="7580491" y="4936789"/>
          <a:ext cx="2148309" cy="1288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Subsidy Credited to Farmers Account through PFMS by </a:t>
          </a:r>
          <a:r>
            <a:rPr lang="en-US" sz="1200" b="1" kern="1200">
              <a:solidFill>
                <a:srgbClr val="00457C"/>
              </a:solidFill>
              <a:latin typeface="Calibri" panose="020F0502020204030204"/>
            </a:rPr>
            <a:t>District Sup.Agril.Officer (DSAO)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200" b="1" i="0" u="none" strike="noStrike" kern="1200" cap="none" spc="0" normalizeH="0" baseline="0" noProof="0">
              <a:ln/>
              <a:solidFill>
                <a:srgbClr val="0045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rPr>
            <a:t>Average -60 Days</a:t>
          </a:r>
          <a:endParaRPr lang="en-IN" sz="1200" kern="1200" dirty="0">
            <a:solidFill>
              <a:srgbClr val="00457C"/>
            </a:solidFill>
          </a:endParaRPr>
        </a:p>
      </dsp:txBody>
      <dsp:txXfrm>
        <a:off x="7618244" y="4974542"/>
        <a:ext cx="2072803" cy="1213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0.26507</cdr:x>
      <cdr:y>0.0896</cdr:y>
    </cdr:from>
    <cdr:to>
      <cdr:x>0.72367</cdr:x>
      <cdr:y>0.23067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767816" y="371531"/>
          <a:ext cx="3058513" cy="58493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E40A2-558D-4485-9ABB-757E527DAABE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210A0-B39F-4921-9AC1-65E50DFDF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25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8B37B-6551-4AE6-8A4C-0B9AAAAFD1D3}" type="datetimeFigureOut">
              <a:rPr lang="en-US" smtClean="0"/>
              <a:pPr/>
              <a:t>5/30/2023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3269B-1E2C-4A09-AE2F-7B340AA64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1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3269B-1E2C-4A09-AE2F-7B340AA64D9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7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3269B-1E2C-4A09-AE2F-7B340AA64D9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4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3269B-1E2C-4A09-AE2F-7B340AA64D9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3269B-1E2C-4A09-AE2F-7B340AA64D9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1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3269B-1E2C-4A09-AE2F-7B340AA64D9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70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3269B-1E2C-4A09-AE2F-7B340AA64D9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="" xmlns:a16="http://schemas.microsoft.com/office/drawing/2014/main" id="{DD3BA7AE-1B30-40A4-AD72-87D111E81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530" y="4533900"/>
            <a:ext cx="416889" cy="9368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B647B3CC-BBD8-4F1A-8CE3-9209A9250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28900"/>
            <a:ext cx="9153219" cy="1905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6000" b="1" i="0" spc="-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Header 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="" xmlns:a16="http://schemas.microsoft.com/office/drawing/2014/main" id="{430710C6-9D57-4B1D-B909-17C93C1322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4796118"/>
            <a:ext cx="8238819" cy="5961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Sub-header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C0933A-BEEB-4A7E-B521-9D7ED33DE4D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B993013-A4BB-41B6-8716-8FFA51B5E9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BEB103B-167A-4C96-9408-B18B8465EA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23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2CE37-72B7-4F33-909D-E7CD872E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59E000-C02E-4743-BCB8-6325D82B1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9AA003-1C6F-4568-B924-FCEDF369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D557-ABAB-4A0E-A451-586B8DEA9D27}" type="datetimeFigureOut">
              <a:rPr lang="en-IN" smtClean="0"/>
              <a:pPr/>
              <a:t>30-05-2023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F82F84-55FB-47BF-A62F-88512241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31D1DB-72E2-4EFC-9CB1-8EB3E791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00B6-CDE9-4E56-847C-8B9C15BA23F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974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A97A100-358F-F34D-B4AE-2C3BEBBC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8963-D459-47D3-BC12-FCBD8E0C7FDD}" type="datetimeFigureOut">
              <a:rPr lang="en-IN" smtClean="0"/>
              <a:pPr/>
              <a:t>30-05-2023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8EFAE6B-E60B-7846-D910-EE7D07F5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0A4D35-9716-6785-7C27-141DF581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AFFE-0F98-4723-AE54-429C39F44C7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317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BD0EAF0-073E-4C7B-AE06-0F2E2FFAF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8291" y="506691"/>
            <a:ext cx="1290671" cy="36138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FE8214AF-7158-4E51-BBAC-6B452EEBE4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6024" y="361721"/>
            <a:ext cx="1177685" cy="45295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90B1390-55F2-4C8E-9168-D28B1CF3F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ACBC330-27A3-40E5-9C46-C40209897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B103B-167A-4C96-9408-B18B8465EA6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641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1F9C3BD-4905-45CC-91D1-5E15C68A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527D9D-65AC-419D-B1C9-AAC86E535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38901F-1376-4F4F-B17E-8801FF4E4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BD557-ABAB-4A0E-A451-586B8DEA9D27}" type="datetimeFigureOut">
              <a:rPr lang="en-IN" smtClean="0"/>
              <a:pPr/>
              <a:t>30-05-2023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6200FB-11E6-4B91-98CA-2F2681FC2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68454E-C0F2-45AC-B660-2CF0E75EB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C00B6-CDE9-4E56-847C-8B9C15BA23F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10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8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1.6.125.78/mahdrip/ethibak/index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pmksy.gov.in/microirrigation/Archive/GuidelinesMIRevised250817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127" y="1237218"/>
            <a:ext cx="6949746" cy="555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C93F985-35DB-4174-A12F-DD82D3889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64" y="2261829"/>
            <a:ext cx="10778099" cy="233434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parajita" panose="02020603050405020304" pitchFamily="18" charset="0"/>
              </a:rPr>
              <a:t>“Best Practices In Implementation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parajita" panose="02020603050405020304" pitchFamily="18" charset="0"/>
              </a:rPr>
              <a:t> Of  RKVY-PDMC in the state of Maharashtra”</a:t>
            </a:r>
            <a:endParaRPr lang="en-IN" sz="18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Aparajita" panose="02020603050405020304" pitchFamily="18" charset="0"/>
            </a:endParaRPr>
          </a:p>
          <a:p>
            <a:pPr marL="0" indent="0" algn="ctr">
              <a:buNone/>
            </a:pPr>
            <a:r>
              <a:rPr lang="en-IN" sz="3200" b="1" dirty="0">
                <a:solidFill>
                  <a:srgbClr val="7030A0"/>
                </a:solidFill>
                <a:latin typeface="Cambria" pitchFamily="18" charset="0"/>
                <a:cs typeface="Aparajita" panose="02020603050405020304" pitchFamily="18" charset="0"/>
              </a:rPr>
              <a:t>Dt. 31</a:t>
            </a:r>
            <a:r>
              <a:rPr lang="en-IN" sz="3200" b="1" baseline="30000" dirty="0">
                <a:solidFill>
                  <a:srgbClr val="7030A0"/>
                </a:solidFill>
                <a:latin typeface="Cambria" pitchFamily="18" charset="0"/>
                <a:cs typeface="Aparajita" panose="02020603050405020304" pitchFamily="18" charset="0"/>
              </a:rPr>
              <a:t>st</a:t>
            </a:r>
            <a:r>
              <a:rPr lang="en-IN" sz="3200" b="1" dirty="0">
                <a:solidFill>
                  <a:srgbClr val="7030A0"/>
                </a:solidFill>
                <a:latin typeface="Cambria" pitchFamily="18" charset="0"/>
                <a:cs typeface="Aparajita" panose="02020603050405020304" pitchFamily="18" charset="0"/>
              </a:rPr>
              <a:t> May 2023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E0C079A-238F-4BC5-B29B-26CF216FD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96" y="1301871"/>
            <a:ext cx="1799863" cy="1799862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="" xmlns:a16="http://schemas.microsoft.com/office/drawing/2014/main" id="{D0135003-7840-46E7-B38B-11B16D174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829" y="163238"/>
            <a:ext cx="2009343" cy="108702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0017AD6D-5699-4DD9-B6CD-667FBE17B1D4}"/>
              </a:ext>
            </a:extLst>
          </p:cNvPr>
          <p:cNvSpPr txBox="1">
            <a:spLocks/>
          </p:cNvSpPr>
          <p:nvPr/>
        </p:nvSpPr>
        <p:spPr>
          <a:xfrm>
            <a:off x="2197232" y="4325508"/>
            <a:ext cx="7852597" cy="2471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parajita" panose="02020603050405020304" pitchFamily="18" charset="0"/>
              </a:rPr>
              <a:t>Dr.K.P.Mote</a:t>
            </a:r>
            <a:endParaRPr lang="en-US" sz="36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Aparajita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parajita" panose="02020603050405020304" pitchFamily="18" charset="0"/>
              </a:rPr>
              <a:t>Director Of Horticulture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Cambria" pitchFamily="18" charset="0"/>
                <a:ea typeface="Palatino Linotype" panose="02040502050505030304" pitchFamily="18" charset="0"/>
                <a:cs typeface="Mangal" panose="02040503050203030202" pitchFamily="18" charset="0"/>
              </a:rPr>
              <a:t>Commissionerate of Agriculture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00"/>
                </a:solidFill>
                <a:latin typeface="Cambria" pitchFamily="18" charset="0"/>
                <a:cs typeface="Mangal" panose="02040503050203030202" pitchFamily="18" charset="0"/>
              </a:rPr>
              <a:t>Maharashtra State,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0000"/>
                </a:solidFill>
                <a:latin typeface="Cambria" pitchFamily="18" charset="0"/>
                <a:cs typeface="Mangal" panose="02040503050203030202" pitchFamily="18" charset="0"/>
              </a:rPr>
              <a:t>Pune-411005</a:t>
            </a:r>
            <a:endParaRPr lang="en-IN" sz="24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Aparajita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8C958C-0531-4CE1-A939-E19AE673211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1942" y="28270"/>
            <a:ext cx="7341959" cy="1548304"/>
          </a:xfrm>
          <a:prstGeom prst="rect">
            <a:avLst/>
          </a:prstGeom>
        </p:spPr>
      </p:pic>
      <p:pic>
        <p:nvPicPr>
          <p:cNvPr id="7" name="Picture 2" descr="Doubling of Farmer Income">
            <a:extLst>
              <a:ext uri="{FF2B5EF4-FFF2-40B4-BE49-F238E27FC236}">
                <a16:creationId xmlns="" xmlns:a16="http://schemas.microsoft.com/office/drawing/2014/main" id="{68A135A9-63F2-4DB3-9A26-A457E4D8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8" y="140223"/>
            <a:ext cx="2064404" cy="15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="" xmlns:a16="http://schemas.microsoft.com/office/drawing/2014/main" id="{3C7AA043-EC3B-E1D0-0D19-DC0FBAC4A92C}"/>
              </a:ext>
            </a:extLst>
          </p:cNvPr>
          <p:cNvSpPr txBox="1">
            <a:spLocks/>
          </p:cNvSpPr>
          <p:nvPr/>
        </p:nvSpPr>
        <p:spPr>
          <a:xfrm>
            <a:off x="192024" y="76968"/>
            <a:ext cx="7502930" cy="7002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40" baseline="0">
                <a:solidFill>
                  <a:schemeClr val="accent1"/>
                </a:solidFill>
                <a:latin typeface="+mj-lt"/>
                <a:ea typeface="Roboto Lt" pitchFamily="2" charset="0"/>
                <a:cs typeface="+mj-cs"/>
              </a:defRPr>
            </a:lvl1pPr>
          </a:lstStyle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Benefits Of Micro Irrigation In Maharashtra: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DF677071-F5A3-C7A2-5297-98D6B2E96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8" y="2539518"/>
            <a:ext cx="235518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High Water Use Efficiency</a:t>
            </a:r>
          </a:p>
        </p:txBody>
      </p:sp>
      <p:pic>
        <p:nvPicPr>
          <p:cNvPr id="4" name="Picture 9" descr="kobi">
            <a:extLst>
              <a:ext uri="{FF2B5EF4-FFF2-40B4-BE49-F238E27FC236}">
                <a16:creationId xmlns="" xmlns:a16="http://schemas.microsoft.com/office/drawing/2014/main" id="{1CEF0536-9AB0-9875-C8DF-5F02E5F8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9993" y="4650171"/>
            <a:ext cx="1743151" cy="125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farm">
            <a:extLst>
              <a:ext uri="{FF2B5EF4-FFF2-40B4-BE49-F238E27FC236}">
                <a16:creationId xmlns="" xmlns:a16="http://schemas.microsoft.com/office/drawing/2014/main" id="{DEB1EEB8-8B4E-B972-035F-D375B8DB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8135" y="836767"/>
            <a:ext cx="1627503" cy="1678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Group 17">
            <a:extLst>
              <a:ext uri="{FF2B5EF4-FFF2-40B4-BE49-F238E27FC236}">
                <a16:creationId xmlns="" xmlns:a16="http://schemas.microsoft.com/office/drawing/2014/main" id="{74127016-FC77-73BF-665D-B3663D3485DC}"/>
              </a:ext>
            </a:extLst>
          </p:cNvPr>
          <p:cNvGrpSpPr>
            <a:grpSpLocks/>
          </p:cNvGrpSpPr>
          <p:nvPr/>
        </p:nvGrpSpPr>
        <p:grpSpPr bwMode="auto">
          <a:xfrm>
            <a:off x="2373745" y="4649112"/>
            <a:ext cx="4546194" cy="1691841"/>
            <a:chOff x="1416" y="2304"/>
            <a:chExt cx="2634" cy="1260"/>
          </a:xfrm>
        </p:grpSpPr>
        <p:sp>
          <p:nvSpPr>
            <p:cNvPr id="7" name="Rectangle 18">
              <a:extLst>
                <a:ext uri="{FF2B5EF4-FFF2-40B4-BE49-F238E27FC236}">
                  <a16:creationId xmlns="" xmlns:a16="http://schemas.microsoft.com/office/drawing/2014/main" id="{AA62C7AE-6BB1-9DAE-8256-1FF3CB5B1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6" y="3312"/>
              <a:ext cx="1562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Increase in </a:t>
              </a:r>
              <a:r>
                <a:rPr lang="en-US" sz="16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yeild</a:t>
              </a:r>
              <a:r>
                <a:rPr lang="en-US" sz="1600" b="1" dirty="0" smtClean="0"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endPara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pic>
          <p:nvPicPr>
            <p:cNvPr id="8" name="Picture 19" descr="Cotton">
              <a:extLst>
                <a:ext uri="{FF2B5EF4-FFF2-40B4-BE49-F238E27FC236}">
                  <a16:creationId xmlns="" xmlns:a16="http://schemas.microsoft.com/office/drawing/2014/main" id="{E4F6AB2D-BD78-B254-268D-9B555CC71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9" y="2328"/>
              <a:ext cx="1221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0" descr="Grapes">
              <a:extLst>
                <a:ext uri="{FF2B5EF4-FFF2-40B4-BE49-F238E27FC236}">
                  <a16:creationId xmlns="" xmlns:a16="http://schemas.microsoft.com/office/drawing/2014/main" id="{1B61A6A5-FCE0-30C8-3F35-C516879839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12" y="2304"/>
              <a:ext cx="1221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22" descr="C:\Users\25001421\Desktop\IMAGESSS\WATER.jpg">
            <a:extLst>
              <a:ext uri="{FF2B5EF4-FFF2-40B4-BE49-F238E27FC236}">
                <a16:creationId xmlns="" xmlns:a16="http://schemas.microsoft.com/office/drawing/2014/main" id="{93CBA8AA-A053-7F59-6741-9850B172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322" y="825778"/>
            <a:ext cx="2041254" cy="1583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4">
            <a:extLst>
              <a:ext uri="{FF2B5EF4-FFF2-40B4-BE49-F238E27FC236}">
                <a16:creationId xmlns="" xmlns:a16="http://schemas.microsoft.com/office/drawing/2014/main" id="{7DF904E9-FEEB-DBD1-0E46-62E6BBA9D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2649" y="979606"/>
            <a:ext cx="1227296" cy="1393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5" descr="C:\Users\25001421\Desktop\IMAGESSS\fertiliser application.jpg">
            <a:extLst>
              <a:ext uri="{FF2B5EF4-FFF2-40B4-BE49-F238E27FC236}">
                <a16:creationId xmlns="" xmlns:a16="http://schemas.microsoft.com/office/drawing/2014/main" id="{BC231643-5511-19AB-15EA-7F68A741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2963" y="911489"/>
            <a:ext cx="1880772" cy="1516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4">
            <a:extLst>
              <a:ext uri="{FF2B5EF4-FFF2-40B4-BE49-F238E27FC236}">
                <a16:creationId xmlns="" xmlns:a16="http://schemas.microsoft.com/office/drawing/2014/main" id="{3229D2DC-0AFD-2698-CC3B-CA42B1134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039" y="2568975"/>
            <a:ext cx="167746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Energy Saving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="" xmlns:a16="http://schemas.microsoft.com/office/drawing/2014/main" id="{B8B05AAD-2A6C-5E89-2E27-E97AFF5C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444" y="5879286"/>
            <a:ext cx="1743151" cy="3383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Quality Product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="" xmlns:a16="http://schemas.microsoft.com/office/drawing/2014/main" id="{2F5B810C-BEAA-E7E6-97A1-D3A4426CC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6484" y="2526534"/>
            <a:ext cx="209099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Fertilizer Efficiency 85%-90%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="" xmlns:a16="http://schemas.microsoft.com/office/drawing/2014/main" id="{7FD66CBB-DFB8-3E76-D7D3-0D858E87B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831" y="2500692"/>
            <a:ext cx="16474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Labour Cost Saving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5BC38E0-E810-6BCD-DB06-D38E17F93BEB}"/>
              </a:ext>
            </a:extLst>
          </p:cNvPr>
          <p:cNvGrpSpPr/>
          <p:nvPr/>
        </p:nvGrpSpPr>
        <p:grpSpPr>
          <a:xfrm>
            <a:off x="7976352" y="866807"/>
            <a:ext cx="2190203" cy="1656100"/>
            <a:chOff x="8379006" y="916887"/>
            <a:chExt cx="2425299" cy="905182"/>
          </a:xfrm>
        </p:grpSpPr>
        <p:sp>
          <p:nvSpPr>
            <p:cNvPr id="19" name="Flowchart: Process 18">
              <a:extLst>
                <a:ext uri="{FF2B5EF4-FFF2-40B4-BE49-F238E27FC236}">
                  <a16:creationId xmlns="" xmlns:a16="http://schemas.microsoft.com/office/drawing/2014/main" id="{492F3370-6C9C-85A7-6C78-B1EF0DC7B28E}"/>
                </a:ext>
              </a:extLst>
            </p:cNvPr>
            <p:cNvSpPr/>
            <p:nvPr/>
          </p:nvSpPr>
          <p:spPr>
            <a:xfrm>
              <a:off x="8379006" y="924447"/>
              <a:ext cx="974003" cy="897622"/>
            </a:xfrm>
            <a:prstGeom prst="flowChartProcess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Flood Irrigation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F6634ABA-EB56-DB8A-D27D-A5BAF1DB69F9}"/>
                </a:ext>
              </a:extLst>
            </p:cNvPr>
            <p:cNvSpPr/>
            <p:nvPr/>
          </p:nvSpPr>
          <p:spPr>
            <a:xfrm>
              <a:off x="9347395" y="916887"/>
              <a:ext cx="1456910" cy="905182"/>
            </a:xfrm>
            <a:prstGeom prst="rect">
              <a:avLst/>
            </a:prstGeom>
            <a:solidFill>
              <a:srgbClr val="2B642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Drip / Sprinkler Irrigation </a:t>
              </a:r>
              <a:endParaRPr lang="en-IN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4">
            <a:extLst>
              <a:ext uri="{FF2B5EF4-FFF2-40B4-BE49-F238E27FC236}">
                <a16:creationId xmlns="" xmlns:a16="http://schemas.microsoft.com/office/drawing/2014/main" id="{A2D3C771-1152-F8FE-87D2-CD32322C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437" y="2480367"/>
            <a:ext cx="21566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Increase in Area under MIS</a:t>
            </a:r>
          </a:p>
        </p:txBody>
      </p:sp>
      <p:pic>
        <p:nvPicPr>
          <p:cNvPr id="22" name="Picture 2" descr="48 Undulating Land Form ideas | landscape design, landscape architecture,  landscape">
            <a:extLst>
              <a:ext uri="{FF2B5EF4-FFF2-40B4-BE49-F238E27FC236}">
                <a16:creationId xmlns="" xmlns:a16="http://schemas.microsoft.com/office/drawing/2014/main" id="{72014015-1736-CBD4-B419-AE604FAF0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520" y="973675"/>
            <a:ext cx="1478215" cy="1399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4">
            <a:extLst>
              <a:ext uri="{FF2B5EF4-FFF2-40B4-BE49-F238E27FC236}">
                <a16:creationId xmlns="" xmlns:a16="http://schemas.microsoft.com/office/drawing/2014/main" id="{A81365FE-88F5-95A7-A774-695AD578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8984" y="2412609"/>
            <a:ext cx="1777289" cy="3385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Undulating land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3F598E2-BA22-A992-A562-053E6731462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5507" y="3008019"/>
            <a:ext cx="1643193" cy="1173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Rectangle 4">
            <a:extLst>
              <a:ext uri="{FF2B5EF4-FFF2-40B4-BE49-F238E27FC236}">
                <a16:creationId xmlns="" xmlns:a16="http://schemas.microsoft.com/office/drawing/2014/main" id="{00FA6008-F3D8-F5E2-F3AB-574FD5F8E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23" y="4167681"/>
            <a:ext cx="124138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Runoff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10689AF-BD90-AF5F-962F-11366D1A89C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92248" y="3024790"/>
            <a:ext cx="1508870" cy="1130196"/>
          </a:xfrm>
          <a:prstGeom prst="rect">
            <a:avLst/>
          </a:prstGeom>
        </p:spPr>
      </p:pic>
      <p:sp>
        <p:nvSpPr>
          <p:cNvPr id="27" name="Rectangle 4">
            <a:extLst>
              <a:ext uri="{FF2B5EF4-FFF2-40B4-BE49-F238E27FC236}">
                <a16:creationId xmlns="" xmlns:a16="http://schemas.microsoft.com/office/drawing/2014/main" id="{7691E25E-781F-A6A3-A1BD-882EF2AA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047" y="4252156"/>
            <a:ext cx="211288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Saline Water Usages</a:t>
            </a:r>
          </a:p>
        </p:txBody>
      </p:sp>
      <p:pic>
        <p:nvPicPr>
          <p:cNvPr id="28" name="Picture 4" descr="Reviewing recent developments in the electrolysis of saline water">
            <a:extLst>
              <a:ext uri="{FF2B5EF4-FFF2-40B4-BE49-F238E27FC236}">
                <a16:creationId xmlns="" xmlns:a16="http://schemas.microsoft.com/office/drawing/2014/main" id="{C2CBF536-2EC6-1581-2764-6C7A252E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49" y="3114114"/>
            <a:ext cx="1970317" cy="1103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4">
            <a:extLst>
              <a:ext uri="{FF2B5EF4-FFF2-40B4-BE49-F238E27FC236}">
                <a16:creationId xmlns="" xmlns:a16="http://schemas.microsoft.com/office/drawing/2014/main" id="{3FD00F4F-1284-F910-040D-B6F1675A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951" y="4201379"/>
            <a:ext cx="197031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Pesticides/Weed</a:t>
            </a:r>
          </a:p>
        </p:txBody>
      </p:sp>
      <p:pic>
        <p:nvPicPr>
          <p:cNvPr id="30" name="Picture 6" descr="How Mulching plays an important role in Agriculture?">
            <a:extLst>
              <a:ext uri="{FF2B5EF4-FFF2-40B4-BE49-F238E27FC236}">
                <a16:creationId xmlns="" xmlns:a16="http://schemas.microsoft.com/office/drawing/2014/main" id="{319CE636-F634-87FE-7440-CB738A9C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13" y="3179723"/>
            <a:ext cx="1815196" cy="1103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4">
            <a:extLst>
              <a:ext uri="{FF2B5EF4-FFF2-40B4-BE49-F238E27FC236}">
                <a16:creationId xmlns="" xmlns:a16="http://schemas.microsoft.com/office/drawing/2014/main" id="{A0D64084-485C-392D-19C3-62CE5C80C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9320" y="4266582"/>
            <a:ext cx="197031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Mulching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="" xmlns:a16="http://schemas.microsoft.com/office/drawing/2014/main" id="{074C1B6E-7FA9-D9D0-46B5-E3B23A4B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092" y="5863204"/>
            <a:ext cx="23688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Timely Return on Investment &amp;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Peace Of Mind </a:t>
            </a:r>
            <a:r>
              <a:rPr lang="en-US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to farmer </a:t>
            </a:r>
            <a:endParaRPr lang="en-US" sz="1600" b="1" dirty="0"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pic>
        <p:nvPicPr>
          <p:cNvPr id="34" name="Picture 8" descr="4,783 Indian Rupee Symbol Cliparts, Stock Vector and Royalty Free Indian Rupee  Symbol Illustrations">
            <a:extLst>
              <a:ext uri="{FF2B5EF4-FFF2-40B4-BE49-F238E27FC236}">
                <a16:creationId xmlns="" xmlns:a16="http://schemas.microsoft.com/office/drawing/2014/main" id="{E2C6EB0A-8E2C-1FDE-24C3-5B0378C4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137" y="4783016"/>
            <a:ext cx="1139252" cy="104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Commercial greenhouse projects | Gakon Netafim">
            <a:extLst>
              <a:ext uri="{FF2B5EF4-FFF2-40B4-BE49-F238E27FC236}">
                <a16:creationId xmlns="" xmlns:a16="http://schemas.microsoft.com/office/drawing/2014/main" id="{9E92CF7A-3D62-8CB7-0DC8-E75C813A2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077" y="3170167"/>
            <a:ext cx="2978813" cy="103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4">
            <a:extLst>
              <a:ext uri="{FF2B5EF4-FFF2-40B4-BE49-F238E27FC236}">
                <a16:creationId xmlns="" xmlns:a16="http://schemas.microsoft.com/office/drawing/2014/main" id="{F82EA78A-BC2C-5ADA-D923-0295EDE67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4095" y="4209981"/>
            <a:ext cx="234418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Controlled Agriculture</a:t>
            </a:r>
          </a:p>
        </p:txBody>
      </p:sp>
      <p:pic>
        <p:nvPicPr>
          <p:cNvPr id="39" name="Picture 14" descr="The Global Warming Challenges – Netafim's Smart Irrigation Solutions -  Israel Agricultural Technology &amp; innovations Hub">
            <a:extLst>
              <a:ext uri="{FF2B5EF4-FFF2-40B4-BE49-F238E27FC236}">
                <a16:creationId xmlns="" xmlns:a16="http://schemas.microsoft.com/office/drawing/2014/main" id="{627DB511-F3C3-CFC2-A95A-751B6662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2" y="4687726"/>
            <a:ext cx="1178518" cy="123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18">
            <a:extLst>
              <a:ext uri="{FF2B5EF4-FFF2-40B4-BE49-F238E27FC236}">
                <a16:creationId xmlns="" xmlns:a16="http://schemas.microsoft.com/office/drawing/2014/main" id="{04FE71AE-52F2-321F-2089-9237EAAC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63" y="5906895"/>
            <a:ext cx="136410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Automation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8581292" y="1083212"/>
            <a:ext cx="717452" cy="22508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B782A62-4677-2121-369B-BF37EB59AAF9}"/>
              </a:ext>
            </a:extLst>
          </p:cNvPr>
          <p:cNvSpPr/>
          <p:nvPr/>
        </p:nvSpPr>
        <p:spPr>
          <a:xfrm>
            <a:off x="546848" y="854141"/>
            <a:ext cx="2671482" cy="986151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Awareness of MIS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916799-C779-F313-EBF6-E690FFEE6ED6}"/>
              </a:ext>
            </a:extLst>
          </p:cNvPr>
          <p:cNvSpPr txBox="1"/>
          <p:nvPr/>
        </p:nvSpPr>
        <p:spPr>
          <a:xfrm>
            <a:off x="179294" y="42435"/>
            <a:ext cx="432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Key Factors Affecting Implementation of Micro Irrigation Scheme</a:t>
            </a:r>
            <a:endParaRPr lang="en-I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3A2024-9B23-D8B8-2FCE-F97E58822930}"/>
              </a:ext>
            </a:extLst>
          </p:cNvPr>
          <p:cNvSpPr txBox="1"/>
          <p:nvPr/>
        </p:nvSpPr>
        <p:spPr>
          <a:xfrm>
            <a:off x="5190979" y="170296"/>
            <a:ext cx="675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Corrective </a:t>
            </a:r>
            <a:r>
              <a:rPr lang="en-US" sz="2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Activity  taken for Implementation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From MH</a:t>
            </a:r>
            <a:endParaRPr lang="en-IN" sz="2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20513F6-72A8-ABFD-0BF8-3F5B5CBF70DB}"/>
              </a:ext>
            </a:extLst>
          </p:cNvPr>
          <p:cNvSpPr/>
          <p:nvPr/>
        </p:nvSpPr>
        <p:spPr>
          <a:xfrm>
            <a:off x="546848" y="1868368"/>
            <a:ext cx="2671482" cy="100408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After Sales Service </a:t>
            </a:r>
            <a:endParaRPr lang="en-IN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72A6C79-A613-5B4F-63E6-80609D53765C}"/>
              </a:ext>
            </a:extLst>
          </p:cNvPr>
          <p:cNvSpPr/>
          <p:nvPr/>
        </p:nvSpPr>
        <p:spPr>
          <a:xfrm>
            <a:off x="546848" y="2988786"/>
            <a:ext cx="2671482" cy="100408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Quality Control</a:t>
            </a:r>
            <a:endParaRPr lang="en-I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9556CB-3FDC-8575-B1C4-C107FB2712E8}"/>
              </a:ext>
            </a:extLst>
          </p:cNvPr>
          <p:cNvSpPr/>
          <p:nvPr/>
        </p:nvSpPr>
        <p:spPr>
          <a:xfrm>
            <a:off x="555813" y="4069694"/>
            <a:ext cx="2671482" cy="100408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Scheme Monitoring </a:t>
            </a:r>
            <a:endParaRPr lang="en-IN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70996B1-F407-04BB-EDF1-F4F0558A61A3}"/>
              </a:ext>
            </a:extLst>
          </p:cNvPr>
          <p:cNvSpPr/>
          <p:nvPr/>
        </p:nvSpPr>
        <p:spPr>
          <a:xfrm>
            <a:off x="555813" y="5224487"/>
            <a:ext cx="2671482" cy="100408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Funds &amp; Process Management</a:t>
            </a:r>
            <a:endParaRPr lang="en-IN" dirty="0"/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91535BFF-57FC-FABF-3615-07E4096472A6}"/>
              </a:ext>
            </a:extLst>
          </p:cNvPr>
          <p:cNvSpPr/>
          <p:nvPr/>
        </p:nvSpPr>
        <p:spPr>
          <a:xfrm>
            <a:off x="3254189" y="1240899"/>
            <a:ext cx="941293" cy="21263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6111BD6-5336-54C1-8602-513C4884C257}"/>
              </a:ext>
            </a:extLst>
          </p:cNvPr>
          <p:cNvSpPr/>
          <p:nvPr/>
        </p:nvSpPr>
        <p:spPr>
          <a:xfrm>
            <a:off x="4204446" y="828106"/>
            <a:ext cx="2743200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Scheme Campaign ,Pamphlets , Sign Boards in Taluka &amp; Dist. ,Village Level</a:t>
            </a:r>
            <a:endParaRPr lang="en-IN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7405CE4-4211-6FCA-EC18-6C43FF6EA27E}"/>
              </a:ext>
            </a:extLst>
          </p:cNvPr>
          <p:cNvSpPr/>
          <p:nvPr/>
        </p:nvSpPr>
        <p:spPr>
          <a:xfrm>
            <a:off x="7032811" y="854140"/>
            <a:ext cx="2671482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Involvement of KVK. Farmer meetings. Farmer trainings.</a:t>
            </a:r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16AA4D68-8C9F-9999-CC4A-D39C394F8855}"/>
              </a:ext>
            </a:extLst>
          </p:cNvPr>
          <p:cNvSpPr/>
          <p:nvPr/>
        </p:nvSpPr>
        <p:spPr>
          <a:xfrm>
            <a:off x="9789459" y="894501"/>
            <a:ext cx="2330823" cy="9738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Social Media &amp; Print Media use .Press Notes etc.</a:t>
            </a:r>
            <a:endParaRPr lang="en-IN" dirty="0"/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77E79E30-1949-3F27-969B-BCE9DAB32C3D}"/>
              </a:ext>
            </a:extLst>
          </p:cNvPr>
          <p:cNvSpPr/>
          <p:nvPr/>
        </p:nvSpPr>
        <p:spPr>
          <a:xfrm>
            <a:off x="3227294" y="2326659"/>
            <a:ext cx="941293" cy="212634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88AEFCE-75E8-472C-63D8-1C588C94E42F}"/>
              </a:ext>
            </a:extLst>
          </p:cNvPr>
          <p:cNvSpPr/>
          <p:nvPr/>
        </p:nvSpPr>
        <p:spPr>
          <a:xfrm>
            <a:off x="4168587" y="1976504"/>
            <a:ext cx="2814918" cy="998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Yearly 15 Days Compulsory After sales service campaign from MI Manufactures &amp; Dealers</a:t>
            </a:r>
            <a:endParaRPr lang="en-IN" sz="1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D7279A9-DC68-E4A7-FF1A-77051C8C4B13}"/>
              </a:ext>
            </a:extLst>
          </p:cNvPr>
          <p:cNvSpPr/>
          <p:nvPr/>
        </p:nvSpPr>
        <p:spPr>
          <a:xfrm>
            <a:off x="7091071" y="1988734"/>
            <a:ext cx="2680449" cy="998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Close Monitoring for last 3 Year farmer service records.(1 lakh farmers/Year)</a:t>
            </a:r>
            <a:endParaRPr lang="en-IN" sz="1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1C428D1-10F6-4CFD-0FB6-80FC7C9C1408}"/>
              </a:ext>
            </a:extLst>
          </p:cNvPr>
          <p:cNvSpPr/>
          <p:nvPr/>
        </p:nvSpPr>
        <p:spPr>
          <a:xfrm>
            <a:off x="9843244" y="1976504"/>
            <a:ext cx="2277037" cy="9983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Farmer awareness &amp; Toll-Free number display in Service Centers &amp; Online Portal</a:t>
            </a:r>
            <a:endParaRPr lang="en-IN" sz="1600" dirty="0"/>
          </a:p>
        </p:txBody>
      </p:sp>
      <p:sp>
        <p:nvSpPr>
          <p:cNvPr id="19" name="Arrow: Right 18">
            <a:extLst>
              <a:ext uri="{FF2B5EF4-FFF2-40B4-BE49-F238E27FC236}">
                <a16:creationId xmlns="" xmlns:a16="http://schemas.microsoft.com/office/drawing/2014/main" id="{7D63CA9E-D172-7D30-235F-9F3FF10A8D50}"/>
              </a:ext>
            </a:extLst>
          </p:cNvPr>
          <p:cNvSpPr/>
          <p:nvPr/>
        </p:nvSpPr>
        <p:spPr>
          <a:xfrm>
            <a:off x="3254188" y="3384509"/>
            <a:ext cx="941293" cy="212634"/>
          </a:xfrm>
          <a:prstGeom prst="rightArrow">
            <a:avLst/>
          </a:prstGeom>
          <a:solidFill>
            <a:srgbClr val="007A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3FF6B8F5-C3B5-54C5-CF27-34578D4D1BAE}"/>
              </a:ext>
            </a:extLst>
          </p:cNvPr>
          <p:cNvSpPr/>
          <p:nvPr/>
        </p:nvSpPr>
        <p:spPr>
          <a:xfrm>
            <a:off x="4231339" y="3095927"/>
            <a:ext cx="2743200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Sample Collection of Major Components on Yearly basis &amp; Review</a:t>
            </a:r>
            <a:endParaRPr lang="en-IN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2391A090-8389-DDB7-AF96-9198569DAEDD}"/>
              </a:ext>
            </a:extLst>
          </p:cNvPr>
          <p:cNvSpPr/>
          <p:nvPr/>
        </p:nvSpPr>
        <p:spPr>
          <a:xfrm>
            <a:off x="7077633" y="3110676"/>
            <a:ext cx="2743200" cy="9689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Random Field level Cross checking of MI fields. BIS,CML Checking &amp; “Moka </a:t>
            </a:r>
            <a:r>
              <a:rPr lang="en-US" dirty="0" err="1"/>
              <a:t>Tapasani</a:t>
            </a:r>
            <a:r>
              <a:rPr lang="en-US" dirty="0"/>
              <a:t>”</a:t>
            </a:r>
            <a:endParaRPr lang="en-IN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124EAE8B-17D7-6914-E947-3043156BE23B}"/>
              </a:ext>
            </a:extLst>
          </p:cNvPr>
          <p:cNvSpPr/>
          <p:nvPr/>
        </p:nvSpPr>
        <p:spPr>
          <a:xfrm>
            <a:off x="9888067" y="3133096"/>
            <a:ext cx="2232214" cy="9413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Farmer Feedback &amp; Resolution in Time.</a:t>
            </a:r>
            <a:endParaRPr lang="en-IN" dirty="0"/>
          </a:p>
        </p:txBody>
      </p:sp>
      <p:sp>
        <p:nvSpPr>
          <p:cNvPr id="23" name="Arrow: Right 22">
            <a:extLst>
              <a:ext uri="{FF2B5EF4-FFF2-40B4-BE49-F238E27FC236}">
                <a16:creationId xmlns="" xmlns:a16="http://schemas.microsoft.com/office/drawing/2014/main" id="{C09D3AFB-FE2A-3230-D446-E3C9406ADED4}"/>
              </a:ext>
            </a:extLst>
          </p:cNvPr>
          <p:cNvSpPr/>
          <p:nvPr/>
        </p:nvSpPr>
        <p:spPr>
          <a:xfrm>
            <a:off x="3267636" y="4465417"/>
            <a:ext cx="941293" cy="212634"/>
          </a:xfrm>
          <a:prstGeom prst="rightArrow">
            <a:avLst/>
          </a:prstGeom>
          <a:solidFill>
            <a:srgbClr val="EE064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EE2DC661-5C3D-8FA7-1F6C-5892C1DF10A2}"/>
              </a:ext>
            </a:extLst>
          </p:cNvPr>
          <p:cNvSpPr/>
          <p:nvPr/>
        </p:nvSpPr>
        <p:spPr>
          <a:xfrm>
            <a:off x="4240305" y="4192236"/>
            <a:ext cx="2743200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Daily Basis Monitoring of various stages &amp; Progress by all.</a:t>
            </a:r>
            <a:endParaRPr lang="en-IN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6DDAC12-65C5-C3B4-31A0-22AF0660977D}"/>
              </a:ext>
            </a:extLst>
          </p:cNvPr>
          <p:cNvSpPr/>
          <p:nvPr/>
        </p:nvSpPr>
        <p:spPr>
          <a:xfrm>
            <a:off x="7077633" y="4192236"/>
            <a:ext cx="2743200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Close review of Issues &amp; corrective actions.</a:t>
            </a:r>
            <a:endParaRPr lang="en-IN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95DFEDF5-54C4-38F2-CD81-53820E1FD6C7}"/>
              </a:ext>
            </a:extLst>
          </p:cNvPr>
          <p:cNvSpPr/>
          <p:nvPr/>
        </p:nvSpPr>
        <p:spPr>
          <a:xfrm>
            <a:off x="9986675" y="4184975"/>
            <a:ext cx="2133606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Transparent Mechanism for Farmer Selection</a:t>
            </a:r>
            <a:endParaRPr lang="en-IN" dirty="0"/>
          </a:p>
        </p:txBody>
      </p:sp>
      <p:sp>
        <p:nvSpPr>
          <p:cNvPr id="27" name="Arrow: Right 26">
            <a:extLst>
              <a:ext uri="{FF2B5EF4-FFF2-40B4-BE49-F238E27FC236}">
                <a16:creationId xmlns="" xmlns:a16="http://schemas.microsoft.com/office/drawing/2014/main" id="{C77E7D50-1B61-786D-394C-4198B8758CB6}"/>
              </a:ext>
            </a:extLst>
          </p:cNvPr>
          <p:cNvSpPr/>
          <p:nvPr/>
        </p:nvSpPr>
        <p:spPr>
          <a:xfrm>
            <a:off x="3240741" y="5721689"/>
            <a:ext cx="941293" cy="212634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7BA74818-1DF5-39B7-C181-FEE6BB76EF66}"/>
              </a:ext>
            </a:extLst>
          </p:cNvPr>
          <p:cNvSpPr/>
          <p:nvPr/>
        </p:nvSpPr>
        <p:spPr>
          <a:xfrm>
            <a:off x="4195481" y="5266144"/>
            <a:ext cx="2743200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Timely Submission of AAP. SLSC –MOM submission.</a:t>
            </a:r>
          </a:p>
          <a:p>
            <a:pPr algn="ctr"/>
            <a:r>
              <a:rPr lang="en-US" sz="1600" dirty="0"/>
              <a:t>Support from GOI / State Finance for Fast process.</a:t>
            </a:r>
            <a:endParaRPr lang="en-IN" sz="16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E8B8766D-93DD-5AC6-FC60-8A39027186E9}"/>
              </a:ext>
            </a:extLst>
          </p:cNvPr>
          <p:cNvSpPr/>
          <p:nvPr/>
        </p:nvSpPr>
        <p:spPr>
          <a:xfrm>
            <a:off x="7077633" y="5266144"/>
            <a:ext cx="2743200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Compliance of GOI process &amp; District to COA level successful implantation of SNA &amp; PFMS Process. </a:t>
            </a:r>
            <a:endParaRPr lang="en-IN" sz="16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A514BE5B-3CB0-82DA-30E2-DA295FC4772D}"/>
              </a:ext>
            </a:extLst>
          </p:cNvPr>
          <p:cNvSpPr/>
          <p:nvPr/>
        </p:nvSpPr>
        <p:spPr>
          <a:xfrm>
            <a:off x="9959785" y="5266143"/>
            <a:ext cx="2133606" cy="986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Execution of Scheme in Time.</a:t>
            </a:r>
            <a:endParaRPr lang="en-IN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70996B6-FFFF-2215-9917-044839B7374F}"/>
              </a:ext>
            </a:extLst>
          </p:cNvPr>
          <p:cNvSpPr/>
          <p:nvPr/>
        </p:nvSpPr>
        <p:spPr>
          <a:xfrm>
            <a:off x="690280" y="6355191"/>
            <a:ext cx="11259671" cy="377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That’s Why Maharashtra  is only state to get all 4 Installments.</a:t>
            </a:r>
            <a:endParaRPr lang="en-IN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692914-E513-07B7-CD27-941B78A42B6E}"/>
              </a:ext>
            </a:extLst>
          </p:cNvPr>
          <p:cNvSpPr txBox="1"/>
          <p:nvPr/>
        </p:nvSpPr>
        <p:spPr>
          <a:xfrm>
            <a:off x="548713" y="151982"/>
            <a:ext cx="10561173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State Initiatives For Implementation Of PDMC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Scheme</a:t>
            </a:r>
            <a:endParaRPr lang="en-IN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202948" y="886264"/>
            <a:ext cx="5775818" cy="5416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>
                <a:latin typeface="Cambria" pitchFamily="18" charset="0"/>
              </a:rPr>
              <a:t>MH-GR For Running all </a:t>
            </a:r>
            <a:r>
              <a:rPr lang="en-US" dirty="0" err="1">
                <a:latin typeface="Cambria" pitchFamily="18" charset="0"/>
              </a:rPr>
              <a:t>Agril</a:t>
            </a:r>
            <a:r>
              <a:rPr lang="en-US" dirty="0">
                <a:latin typeface="Cambria" pitchFamily="18" charset="0"/>
              </a:rPr>
              <a:t> Schemes From 1</a:t>
            </a:r>
            <a:r>
              <a:rPr lang="en-US" baseline="30000" dirty="0">
                <a:latin typeface="Cambria" pitchFamily="18" charset="0"/>
              </a:rPr>
              <a:t>st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April.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Registration &amp; Renewal Of MI Companies in Time .</a:t>
            </a:r>
            <a:r>
              <a:rPr lang="en-US" dirty="0" smtClean="0">
                <a:latin typeface="Cambria" pitchFamily="18" charset="0"/>
              </a:rPr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Close Monitoring of Funds &amp; Progress.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Promotion of Chief Minister </a:t>
            </a:r>
            <a:r>
              <a:rPr lang="en-US" dirty="0" err="1" smtClean="0">
                <a:latin typeface="Cambria" pitchFamily="18" charset="0"/>
              </a:rPr>
              <a:t>Agril.Sustainable</a:t>
            </a:r>
            <a:r>
              <a:rPr lang="en-US" dirty="0" smtClean="0">
                <a:latin typeface="Cambria" pitchFamily="18" charset="0"/>
              </a:rPr>
              <a:t> Irrigation Scheme.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Special Campaign For SC/ST Farmers.</a:t>
            </a: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Coordination with Stakeholders –Irrigation Association Of India, Dealer Association.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Regular Trainings to Stake holders.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Material Supply Management &amp; Monitoring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>
              <a:latin typeface="Cambr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09035" y="940188"/>
            <a:ext cx="5815676" cy="54160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After Sales Technical Services Campaign once in a Year (15 Days)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Quality Control </a:t>
            </a: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Success story Creation.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Promotion Of RKVY-PDMC Scheme through Media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Promotion of Scheme on Department YouTube Channel.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Cambria" pitchFamily="18" charset="0"/>
              </a:rPr>
              <a:t>Banners &amp; Posters in all District &amp; </a:t>
            </a:r>
            <a:r>
              <a:rPr lang="en-US" dirty="0" err="1" smtClean="0">
                <a:latin typeface="Cambria" pitchFamily="18" charset="0"/>
              </a:rPr>
              <a:t>Taluka</a:t>
            </a:r>
            <a:r>
              <a:rPr lang="en-US" dirty="0" smtClean="0">
                <a:latin typeface="Cambria" pitchFamily="18" charset="0"/>
              </a:rPr>
              <a:t> Level Office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Coordination With Research Institutes, Progressive Farmers.</a:t>
            </a: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solidFill>
                  <a:schemeClr val="tx1"/>
                </a:solidFill>
                <a:latin typeface="Cambria" pitchFamily="18" charset="0"/>
              </a:rPr>
              <a:t>Grievance management &amp; IT cell Coordination.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 smtClean="0">
              <a:solidFill>
                <a:schemeClr val="tx1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 smtClean="0">
              <a:latin typeface="Cambria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22729" y="1130300"/>
            <a:ext cx="3720353" cy="173840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Year Round Implementation of Scheme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4483100" y="1210234"/>
            <a:ext cx="3665820" cy="1658471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Timely Fund availability from Center &amp; state 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8327090" y="1252816"/>
            <a:ext cx="3665819" cy="165847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Reduction in Application to Subsidy Disbursement time.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692914-E513-07B7-CD27-941B78A42B6E}"/>
              </a:ext>
            </a:extLst>
          </p:cNvPr>
          <p:cNvSpPr txBox="1"/>
          <p:nvPr/>
        </p:nvSpPr>
        <p:spPr>
          <a:xfrm>
            <a:off x="815414" y="180256"/>
            <a:ext cx="10561173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Key Achievements </a:t>
            </a:r>
            <a:endParaRPr lang="en-IN" sz="2000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331694" y="3055267"/>
            <a:ext cx="3575288" cy="1738406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State to successful implementation of SNA Process and 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state in country who got all four installments from GOI in 2022-23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8445500" y="3278839"/>
            <a:ext cx="3429000" cy="122965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Successful After sales Service Campaigns.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="" xmlns:a16="http://schemas.microsoft.com/office/drawing/2014/main" id="{54E31B46-13DB-09D2-FB44-41AB273C2945}"/>
              </a:ext>
            </a:extLst>
          </p:cNvPr>
          <p:cNvSpPr/>
          <p:nvPr/>
        </p:nvSpPr>
        <p:spPr>
          <a:xfrm>
            <a:off x="331694" y="4886510"/>
            <a:ext cx="3720353" cy="1738406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Area under Horticulture Crops has been Increased.  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="" xmlns:a16="http://schemas.microsoft.com/office/drawing/2014/main" id="{2D6DAEA8-0080-269A-3BEA-6D397B9BEA24}"/>
              </a:ext>
            </a:extLst>
          </p:cNvPr>
          <p:cNvSpPr/>
          <p:nvPr/>
        </p:nvSpPr>
        <p:spPr>
          <a:xfrm>
            <a:off x="4492065" y="4966444"/>
            <a:ext cx="3665820" cy="1658471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Study Committee For Better Implantation of Scheme.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="" xmlns:a16="http://schemas.microsoft.com/office/drawing/2014/main" id="{1B7CAB81-2855-2202-9464-268F7AFF81B3}"/>
              </a:ext>
            </a:extLst>
          </p:cNvPr>
          <p:cNvSpPr/>
          <p:nvPr/>
        </p:nvSpPr>
        <p:spPr>
          <a:xfrm>
            <a:off x="8327090" y="5019273"/>
            <a:ext cx="3665819" cy="1658471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Effective Use Of Technology.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Recognition From State Govt.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050" name="Picture 2" descr="Karaoke Clipart Hd PNG, Flat Illustration Of Targeting And Management With  Icons Karaoke, Management Icons, Achievement, Badge PNG Image For Free  Download | Flat illustration, Icon illustration, Illustration">
            <a:extLst>
              <a:ext uri="{FF2B5EF4-FFF2-40B4-BE49-F238E27FC236}">
                <a16:creationId xmlns="" xmlns:a16="http://schemas.microsoft.com/office/drawing/2014/main" id="{FAA725BB-754F-64E2-2A18-230C6530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13" y="2801215"/>
            <a:ext cx="2299855" cy="2299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666918"/>
              </p:ext>
            </p:extLst>
          </p:nvPr>
        </p:nvGraphicFramePr>
        <p:xfrm>
          <a:off x="623391" y="188642"/>
          <a:ext cx="11137199" cy="436245"/>
        </p:xfrm>
        <a:graphic>
          <a:graphicData uri="http://schemas.openxmlformats.org/drawingml/2006/table">
            <a:tbl>
              <a:tblPr/>
              <a:tblGrid>
                <a:gridCol w="111371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2800" b="1" i="0" u="none" strike="noStrike" dirty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Scheme </a:t>
                      </a:r>
                      <a:r>
                        <a:rPr lang="en-IN" sz="2800" b="1" i="0" u="none" strike="noStrike" dirty="0" err="1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progess</a:t>
                      </a:r>
                      <a:r>
                        <a:rPr lang="en-IN" sz="2800" b="1" i="0" u="none" strike="noStrike" dirty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 on </a:t>
                      </a:r>
                      <a:r>
                        <a:rPr lang="en-IN" sz="2800" b="1" i="0" u="none" strike="noStrike" dirty="0" err="1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Mahadbt</a:t>
                      </a:r>
                      <a:r>
                        <a:rPr lang="en-IN" sz="2800" b="1" i="0" u="none" strike="noStrike" dirty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 portal</a:t>
                      </a:r>
                    </a:p>
                  </a:txBody>
                  <a:tcPr marL="12700" marR="1270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03379" y="829996"/>
          <a:ext cx="10888399" cy="5430025"/>
        </p:xfrm>
        <a:graphic>
          <a:graphicData uri="http://schemas.openxmlformats.org/drawingml/2006/table">
            <a:tbl>
              <a:tblPr/>
              <a:tblGrid>
                <a:gridCol w="1280993"/>
                <a:gridCol w="3467021"/>
                <a:gridCol w="1656929"/>
                <a:gridCol w="1615158"/>
                <a:gridCol w="1545540"/>
                <a:gridCol w="1322758"/>
              </a:tblGrid>
              <a:tr h="293726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 dirty="0">
                          <a:solidFill>
                            <a:srgbClr val="C0504D"/>
                          </a:solidFill>
                          <a:latin typeface="Cambria"/>
                        </a:rPr>
                        <a:t>Scheme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 dirty="0">
                          <a:solidFill>
                            <a:srgbClr val="C0504D"/>
                          </a:solidFill>
                          <a:latin typeface="Cambria"/>
                        </a:rPr>
                        <a:t>Stage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 </a:t>
                      </a:r>
                      <a:r>
                        <a:rPr lang="en-US" sz="18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YEAR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37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>
                          <a:solidFill>
                            <a:srgbClr val="C0504D"/>
                          </a:solidFill>
                          <a:latin typeface="Cambria"/>
                        </a:rPr>
                        <a:t>2020-21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>
                          <a:solidFill>
                            <a:srgbClr val="C0504D"/>
                          </a:solidFill>
                          <a:latin typeface="Cambria"/>
                        </a:rPr>
                        <a:t>2021-22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>
                          <a:solidFill>
                            <a:srgbClr val="C0504D"/>
                          </a:solidFill>
                          <a:latin typeface="Cambria"/>
                        </a:rPr>
                        <a:t>2022-23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800" b="1" i="0" u="none" strike="noStrike" dirty="0">
                          <a:solidFill>
                            <a:srgbClr val="C0504D"/>
                          </a:solidFill>
                          <a:latin typeface="Cambria"/>
                        </a:rPr>
                        <a:t>Total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3267">
                <a:tc rowSpan="9"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RKVY -PDMC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No Of Application received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251395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656872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861836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1770103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No Of application selected in Lottery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251395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656872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566807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1475074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Farmer Document Uploaded for </a:t>
                      </a:r>
                      <a:r>
                        <a:rPr lang="en-IN" sz="1600" b="0" i="0" u="none" strike="noStrike" dirty="0" err="1">
                          <a:solidFill>
                            <a:srgbClr val="000000"/>
                          </a:solidFill>
                          <a:latin typeface="Cambria"/>
                        </a:rPr>
                        <a:t>Presanction</a:t>
                      </a: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(No)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87868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231642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197823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517333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mbria"/>
                        </a:rPr>
                        <a:t>Presanctions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 Given (No)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87843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231557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195996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515396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Invoice Received (No)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87843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230272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186472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504587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Physical Verification Done(No)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87842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230122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170953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488917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Subsidy Released Beneficiaries (No)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87605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230090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165746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483441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Subsidy Released (Rs. in Cr)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163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575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360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1098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 Area covered under micro irrigation in lakh ha.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0.69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1.89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0.93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3.51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CMSAIS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Available Grant (Rs. In Cr.)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333.38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200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204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737.38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Subsidy Released  ( Rs. In Cr.) 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375.82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No of farmers benefitted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282891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rowSpan="3"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Atal Bhujal 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Available Grant &amp; Released ( Rs. In Cr.)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20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Subsidy Released  ( Rs. In Cr.) 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18.25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No of farmers benefitted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18109</a:t>
                      </a:r>
                    </a:p>
                  </a:txBody>
                  <a:tcPr marL="8835" marR="8835" marT="88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666918"/>
              </p:ext>
            </p:extLst>
          </p:nvPr>
        </p:nvGraphicFramePr>
        <p:xfrm>
          <a:off x="623392" y="188642"/>
          <a:ext cx="10945216" cy="436245"/>
        </p:xfrm>
        <a:graphic>
          <a:graphicData uri="http://schemas.openxmlformats.org/drawingml/2006/table">
            <a:tbl>
              <a:tblPr/>
              <a:tblGrid>
                <a:gridCol w="10945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2800" b="1" i="0" u="none" strike="noStrike" dirty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Way Forword</a:t>
                      </a:r>
                    </a:p>
                  </a:txBody>
                  <a:tcPr marL="12700" marR="1270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4B999E7-3413-4D1E-3FFF-23383E030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0" y="829889"/>
            <a:ext cx="11329259" cy="5472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6FF0D7AF-355B-E579-96EA-243DE8CBB1D7}"/>
              </a:ext>
            </a:extLst>
          </p:cNvPr>
          <p:cNvSpPr/>
          <p:nvPr/>
        </p:nvSpPr>
        <p:spPr>
          <a:xfrm>
            <a:off x="960285" y="1187820"/>
            <a:ext cx="3288441" cy="258985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PFMS Portal &amp; MahaDbt Portal Integration</a:t>
            </a:r>
            <a:endParaRPr lang="en-IN" sz="2800" b="1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12DAB608-98DD-124E-11D9-4AAA7EE7450C}"/>
              </a:ext>
            </a:extLst>
          </p:cNvPr>
          <p:cNvSpPr/>
          <p:nvPr/>
        </p:nvSpPr>
        <p:spPr>
          <a:xfrm>
            <a:off x="4777641" y="1187820"/>
            <a:ext cx="3054794" cy="239108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Online Manufacture &amp; Dealer Registration </a:t>
            </a:r>
            <a:endParaRPr lang="en-IN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4353B4E-C200-4DC9-46DE-2141357B81AD}"/>
              </a:ext>
            </a:extLst>
          </p:cNvPr>
          <p:cNvSpPr/>
          <p:nvPr/>
        </p:nvSpPr>
        <p:spPr>
          <a:xfrm>
            <a:off x="8361349" y="1117601"/>
            <a:ext cx="3207259" cy="266007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Online Material Management System </a:t>
            </a:r>
            <a:endParaRPr lang="en-IN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7D9EDED-4015-7AAC-8135-8EF822EBE067}"/>
              </a:ext>
            </a:extLst>
          </p:cNvPr>
          <p:cNvSpPr/>
          <p:nvPr/>
        </p:nvSpPr>
        <p:spPr>
          <a:xfrm>
            <a:off x="960285" y="3946175"/>
            <a:ext cx="3528588" cy="2454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Dashboard  for Public Domain</a:t>
            </a:r>
            <a:endParaRPr lang="en-IN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8D7BA46-62F3-F28B-2FA2-4A271874B4F1}"/>
              </a:ext>
            </a:extLst>
          </p:cNvPr>
          <p:cNvSpPr/>
          <p:nvPr/>
        </p:nvSpPr>
        <p:spPr>
          <a:xfrm>
            <a:off x="5190836" y="3749820"/>
            <a:ext cx="6569793" cy="30296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Demand Base Benefit for MIS Subsidy. 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highlight>
                  <a:srgbClr val="00FFFF"/>
                </a:highlight>
              </a:rPr>
              <a:t>(Farmer who wish to Install MIS System Will Get benefit)</a:t>
            </a:r>
          </a:p>
          <a:p>
            <a:pPr algn="ctr"/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(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Magel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2">
                    <a:lumMod val="50000"/>
                  </a:schemeClr>
                </a:solidFill>
              </a:rPr>
              <a:t>Tyala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</a:rPr>
              <a:t> Thibak)</a:t>
            </a:r>
            <a:endParaRPr lang="en-IN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7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420511"/>
              </p:ext>
            </p:extLst>
          </p:nvPr>
        </p:nvGraphicFramePr>
        <p:xfrm>
          <a:off x="428237" y="107960"/>
          <a:ext cx="11335526" cy="411993"/>
        </p:xfrm>
        <a:graphic>
          <a:graphicData uri="http://schemas.openxmlformats.org/drawingml/2006/table">
            <a:tbl>
              <a:tblPr/>
              <a:tblGrid>
                <a:gridCol w="113355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11993">
                <a:tc>
                  <a:txBody>
                    <a:bodyPr/>
                    <a:lstStyle/>
                    <a:p>
                      <a:pPr algn="ctr" fontAlgn="b"/>
                      <a:r>
                        <a:rPr lang="en-IN" sz="2400" b="1" i="0" u="none" strike="noStrike" dirty="0">
                          <a:solidFill>
                            <a:schemeClr val="bg1"/>
                          </a:solidFill>
                          <a:latin typeface="Cambria" pitchFamily="18" charset="0"/>
                        </a:rPr>
                        <a:t>Suggestions :</a:t>
                      </a:r>
                    </a:p>
                  </a:txBody>
                  <a:tcPr marL="12700" marR="1270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="" xmlns:a16="http://schemas.microsoft.com/office/drawing/2014/main" id="{0CA78934-B4A5-3E4D-E1FF-47F63DB82FE0}"/>
              </a:ext>
            </a:extLst>
          </p:cNvPr>
          <p:cNvSpPr txBox="1">
            <a:spLocks/>
          </p:cNvSpPr>
          <p:nvPr/>
        </p:nvSpPr>
        <p:spPr>
          <a:xfrm>
            <a:off x="533745" y="1246637"/>
            <a:ext cx="11441034" cy="45999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Guidelines:-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1) Detail Guidelines For NGO/Institutional Subsidy Process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2) Subsidy For Automation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3) Cost Norm selection Criteria on Lateral Spacing.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4) Cost norm for Minimum area up to 0.10 ha for drip &amp; 0.20 ha for Mini sprinkler.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5) To allow Portable sprinkler Cost Norm of 75 mm for area up to 0.40 ha.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6)Allow use of BIS 4984 HDPE Pipe for Mini &amp; Micro Sprinkler System.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7)Use of Plastic Nozzle and Riser for Portable sprinkler.(BIS 12232)</a:t>
            </a:r>
          </a:p>
          <a:p>
            <a:pPr marL="1143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99"/>
                </a:solidFill>
                <a:latin typeface="Cambria" pitchFamily="18" charset="0"/>
                <a:cs typeface="Arial" pitchFamily="34" charset="0"/>
              </a:rPr>
              <a:t>8)Guideline for Composite Tax Bills.</a:t>
            </a:r>
          </a:p>
        </p:txBody>
      </p:sp>
    </p:spTree>
    <p:extLst>
      <p:ext uri="{BB962C8B-B14F-4D97-AF65-F5344CB8AC3E}">
        <p14:creationId xmlns:p14="http://schemas.microsoft.com/office/powerpoint/2010/main" val="27463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AD58FE-9F40-3A3E-0917-341BC88A5A3A}"/>
              </a:ext>
            </a:extLst>
          </p:cNvPr>
          <p:cNvSpPr txBox="1"/>
          <p:nvPr/>
        </p:nvSpPr>
        <p:spPr>
          <a:xfrm>
            <a:off x="815414" y="332656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Activity:</a:t>
            </a:r>
            <a:endParaRPr lang="en-IN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0A08AA-5337-2100-21C3-CF0E12E992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131" y="1147192"/>
            <a:ext cx="2698492" cy="3836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F8A44E-0FB6-D128-D067-D158DA318F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7024" y="1177655"/>
            <a:ext cx="2597045" cy="3731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D6EA786-6A3B-7B98-62EF-C341A7DB6B34}"/>
              </a:ext>
            </a:extLst>
          </p:cNvPr>
          <p:cNvSpPr txBox="1"/>
          <p:nvPr/>
        </p:nvSpPr>
        <p:spPr>
          <a:xfrm>
            <a:off x="368297" y="5353016"/>
            <a:ext cx="11187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After Sales service Center Certification &amp; Registration Certificates at Each Dealer Outlet.</a:t>
            </a:r>
          </a:p>
          <a:p>
            <a:pPr algn="ctr"/>
            <a:r>
              <a:rPr lang="en-US" sz="2800" dirty="0"/>
              <a:t>Service Center Display Board On Authorized Service Centers</a:t>
            </a:r>
            <a:endParaRPr lang="en-IN" sz="2800" dirty="0"/>
          </a:p>
        </p:txBody>
      </p:sp>
      <p:pic>
        <p:nvPicPr>
          <p:cNvPr id="17" name="Picture 16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0F47C6FE-C46A-379C-EBEC-1AB2E7212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6" y="1177655"/>
            <a:ext cx="5056481" cy="37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BA28F333-3594-E989-5AB7-AFC4D0832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55545"/>
              </p:ext>
            </p:extLst>
          </p:nvPr>
        </p:nvGraphicFramePr>
        <p:xfrm>
          <a:off x="3493335" y="2792123"/>
          <a:ext cx="2039816" cy="1754505"/>
        </p:xfrm>
        <a:graphic>
          <a:graphicData uri="http://schemas.openxmlformats.org/drawingml/2006/table">
            <a:tbl>
              <a:tblPr/>
              <a:tblGrid>
                <a:gridCol w="912838">
                  <a:extLst>
                    <a:ext uri="{9D8B030D-6E8A-4147-A177-3AD203B41FA5}">
                      <a16:colId xmlns="" xmlns:a16="http://schemas.microsoft.com/office/drawing/2014/main" val="2936432777"/>
                    </a:ext>
                  </a:extLst>
                </a:gridCol>
                <a:gridCol w="1126978">
                  <a:extLst>
                    <a:ext uri="{9D8B030D-6E8A-4147-A177-3AD203B41FA5}">
                      <a16:colId xmlns="" xmlns:a16="http://schemas.microsoft.com/office/drawing/2014/main" val="3178612050"/>
                    </a:ext>
                  </a:extLst>
                </a:gridCol>
              </a:tblGrid>
              <a:tr h="699698"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FY- Year </a:t>
                      </a:r>
                      <a:r>
                        <a:rPr lang="en-IN" sz="1600" b="0" i="0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I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</a:rPr>
                        <a:t>Service Campaign Days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5454247"/>
                  </a:ext>
                </a:extLst>
              </a:tr>
              <a:tr h="240073"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2019-20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0568244"/>
                  </a:ext>
                </a:extLst>
              </a:tr>
              <a:tr h="240073"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2020-21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7325512"/>
                  </a:ext>
                </a:extLst>
              </a:tr>
              <a:tr h="240073"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2021-22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0872698"/>
                  </a:ext>
                </a:extLst>
              </a:tr>
              <a:tr h="202254"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2022-23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08509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ADCC4C-A6B5-AE87-0774-6F8ED877E7C7}"/>
              </a:ext>
            </a:extLst>
          </p:cNvPr>
          <p:cNvSpPr txBox="1"/>
          <p:nvPr/>
        </p:nvSpPr>
        <p:spPr>
          <a:xfrm>
            <a:off x="815414" y="332656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Service Campaign -Activity:</a:t>
            </a:r>
            <a:endParaRPr lang="en-IN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768C16-3D68-5F74-FDB1-D80CCEB6A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1" y="672651"/>
            <a:ext cx="3567335" cy="2006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28AD4CB-479F-E619-E3BD-DCB2A40FB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5788"/>
            <a:ext cx="3968377" cy="2232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636FF03-6B37-A80F-4F70-9B49756271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0" y="2232212"/>
            <a:ext cx="2105585" cy="2807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E78AC5F-F2D5-3583-9C12-BB34C8827A18}"/>
              </a:ext>
            </a:extLst>
          </p:cNvPr>
          <p:cNvSpPr/>
          <p:nvPr/>
        </p:nvSpPr>
        <p:spPr>
          <a:xfrm>
            <a:off x="5828716" y="914400"/>
            <a:ext cx="5956884" cy="57265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highlight>
                  <a:srgbClr val="00FFFF"/>
                </a:highlight>
              </a:rPr>
              <a:t>Activities During After sales Service Campaign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Farmer Meetings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Farmer Trainings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Van Campaigning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Acid Treatment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MIS Servicing.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Banners /Posters Display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Maintenance Manual Distribution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Service Center Checking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Social Media campaign.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</a:rPr>
              <a:t>Involvement Of all Stakeholders in Campaign</a:t>
            </a:r>
          </a:p>
        </p:txBody>
      </p:sp>
    </p:spTree>
    <p:extLst>
      <p:ext uri="{BB962C8B-B14F-4D97-AF65-F5344CB8AC3E}">
        <p14:creationId xmlns:p14="http://schemas.microsoft.com/office/powerpoint/2010/main" val="24300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AD58FE-9F40-3A3E-0917-341BC88A5A3A}"/>
              </a:ext>
            </a:extLst>
          </p:cNvPr>
          <p:cNvSpPr txBox="1"/>
          <p:nvPr/>
        </p:nvSpPr>
        <p:spPr>
          <a:xfrm>
            <a:off x="593741" y="138693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Campaign</a:t>
            </a:r>
            <a:endParaRPr lang="en-IN" sz="1600" dirty="0"/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11F51D1-AF89-E837-6043-CF3CA94C25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44" y="614749"/>
            <a:ext cx="7122912" cy="61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BB1D4E-FE51-3B2F-4DB5-DCF774D66417}"/>
              </a:ext>
            </a:extLst>
          </p:cNvPr>
          <p:cNvSpPr txBox="1"/>
          <p:nvPr/>
        </p:nvSpPr>
        <p:spPr>
          <a:xfrm>
            <a:off x="0" y="5382119"/>
            <a:ext cx="11922106" cy="1457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000" b="1" spc="-40" baseline="0">
                <a:solidFill>
                  <a:schemeClr val="accent3"/>
                </a:solidFill>
                <a:latin typeface="+mj-lt"/>
                <a:ea typeface="Roboto Lt" pitchFamily="2" charset="0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MH is pioneer state for implementation of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 Irrigation Scheme from 1986-87.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Major Crops covered under Micro Irrigation :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Grape ,Banana ,Pomegranate, Vegetables, Cotton, Sugarcane, Soyabean (Sprinkler)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Online Application Portal – 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E-Thibak (Year 2011-12 to 2019 -2020) &amp; </a:t>
            </a:r>
            <a:r>
              <a:rPr lang="en-US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Maha</a:t>
            </a:r>
            <a:r>
              <a:rPr lang="en-US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DBT (2020-21 till Contd.)</a:t>
            </a:r>
          </a:p>
          <a:p>
            <a:pPr marL="457200" indent="-457200">
              <a:buFont typeface="Wingdings" pitchFamily="2" charset="2"/>
              <a:buChar char="v"/>
            </a:pPr>
            <a:endParaRPr lang="en-GB" sz="1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387555E-A930-DF91-2946-B7C22B0E2F5E}"/>
              </a:ext>
            </a:extLst>
          </p:cNvPr>
          <p:cNvSpPr txBox="1"/>
          <p:nvPr/>
        </p:nvSpPr>
        <p:spPr>
          <a:xfrm>
            <a:off x="801858" y="107576"/>
            <a:ext cx="10974505" cy="46507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 Irrigation Potential &amp;  Area Coverage in </a:t>
            </a:r>
            <a:r>
              <a:rPr lang="en-US" sz="2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Maharashtra </a:t>
            </a:r>
            <a:endParaRPr lang="en-IN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98800102-99B8-6631-47E8-50FAA5E4FA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079957"/>
              </p:ext>
            </p:extLst>
          </p:nvPr>
        </p:nvGraphicFramePr>
        <p:xfrm>
          <a:off x="5448909" y="711700"/>
          <a:ext cx="6669198" cy="414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AE5C4F-A73D-1039-E82C-2104CD9536B0}"/>
              </a:ext>
            </a:extLst>
          </p:cNvPr>
          <p:cNvSpPr/>
          <p:nvPr/>
        </p:nvSpPr>
        <p:spPr>
          <a:xfrm rot="16200000">
            <a:off x="4434599" y="2469571"/>
            <a:ext cx="1618678" cy="30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Area (Lakh  Ha)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4CAF3D-2040-7C2A-779D-99A158AC08C0}"/>
              </a:ext>
            </a:extLst>
          </p:cNvPr>
          <p:cNvSpPr/>
          <p:nvPr/>
        </p:nvSpPr>
        <p:spPr>
          <a:xfrm>
            <a:off x="7794332" y="4979324"/>
            <a:ext cx="1618679" cy="281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Year 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87779801-8806-B8C1-AF26-78C840C94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504138"/>
              </p:ext>
            </p:extLst>
          </p:nvPr>
        </p:nvGraphicFramePr>
        <p:xfrm>
          <a:off x="400620" y="688892"/>
          <a:ext cx="3483808" cy="1764030"/>
        </p:xfrm>
        <a:graphic>
          <a:graphicData uri="http://schemas.openxmlformats.org/drawingml/2006/table">
            <a:tbl>
              <a:tblPr/>
              <a:tblGrid>
                <a:gridCol w="2384199">
                  <a:extLst>
                    <a:ext uri="{9D8B030D-6E8A-4147-A177-3AD203B41FA5}">
                      <a16:colId xmlns="" xmlns:a16="http://schemas.microsoft.com/office/drawing/2014/main" val="1151351446"/>
                    </a:ext>
                  </a:extLst>
                </a:gridCol>
                <a:gridCol w="1099609">
                  <a:extLst>
                    <a:ext uri="{9D8B030D-6E8A-4147-A177-3AD203B41FA5}">
                      <a16:colId xmlns="" xmlns:a16="http://schemas.microsoft.com/office/drawing/2014/main" val="2454915637"/>
                    </a:ext>
                  </a:extLst>
                </a:gridCol>
              </a:tblGrid>
              <a:tr h="2162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MH -(Area in lakh Ha)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1558848"/>
                  </a:ext>
                </a:extLst>
              </a:tr>
              <a:tr h="216272">
                <a:tc>
                  <a:txBody>
                    <a:bodyPr/>
                    <a:lstStyle/>
                    <a:p>
                      <a:pPr algn="l" fontAlgn="t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Geographical Area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307.70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8211881"/>
                  </a:ext>
                </a:extLst>
              </a:tr>
              <a:tr h="21627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Net Sown Area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173.86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19901910"/>
                  </a:ext>
                </a:extLst>
              </a:tr>
              <a:tr h="216272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Net Irrigated Area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32.52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4629620"/>
                  </a:ext>
                </a:extLst>
              </a:tr>
              <a:tr h="42330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 Area under MIS From 1886-87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29.24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1200059"/>
                  </a:ext>
                </a:extLst>
              </a:tr>
              <a:tr h="431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Area Covered Under MIS In last 7 Years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9.77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377078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34594FFF-5B38-199E-F9E2-7D1B62EC58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664202"/>
              </p:ext>
            </p:extLst>
          </p:nvPr>
        </p:nvGraphicFramePr>
        <p:xfrm>
          <a:off x="232950" y="2714862"/>
          <a:ext cx="4569961" cy="254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70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AD58FE-9F40-3A3E-0917-341BC88A5A3A}"/>
              </a:ext>
            </a:extLst>
          </p:cNvPr>
          <p:cNvSpPr txBox="1"/>
          <p:nvPr/>
        </p:nvSpPr>
        <p:spPr>
          <a:xfrm>
            <a:off x="815414" y="332656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RASHTRIY KRISHI VIKAS YOJANA –PER DROP MORE CROP </a:t>
            </a:r>
            <a:endParaRPr lang="en-IN" sz="1600" dirty="0"/>
          </a:p>
        </p:txBody>
      </p:sp>
      <p:pic>
        <p:nvPicPr>
          <p:cNvPr id="4" name="Picture 3" descr="A group of people sitting in a room&#10;&#10;Description automatically generated with low confidence">
            <a:extLst>
              <a:ext uri="{FF2B5EF4-FFF2-40B4-BE49-F238E27FC236}">
                <a16:creationId xmlns="" xmlns:a16="http://schemas.microsoft.com/office/drawing/2014/main" id="{6417C052-D411-2E99-6F55-8B3FC7B6D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4" y="1142598"/>
            <a:ext cx="11010900" cy="5086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F73D4BC-550F-D886-1461-AA7C1C1913EF}"/>
              </a:ext>
            </a:extLst>
          </p:cNvPr>
          <p:cNvSpPr txBox="1"/>
          <p:nvPr/>
        </p:nvSpPr>
        <p:spPr>
          <a:xfrm>
            <a:off x="4158977" y="6288242"/>
            <a:ext cx="4107568" cy="4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House Farmer Trainings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9190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AD58FE-9F40-3A3E-0917-341BC88A5A3A}"/>
              </a:ext>
            </a:extLst>
          </p:cNvPr>
          <p:cNvSpPr txBox="1"/>
          <p:nvPr/>
        </p:nvSpPr>
        <p:spPr>
          <a:xfrm>
            <a:off x="593741" y="138693"/>
            <a:ext cx="11030209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Campaign</a:t>
            </a:r>
            <a:endParaRPr lang="en-IN" sz="1600" dirty="0"/>
          </a:p>
        </p:txBody>
      </p:sp>
      <p:pic>
        <p:nvPicPr>
          <p:cNvPr id="2" name="Picture 1" descr="A group of people standing next to a machine outside&#10;&#10;Description automatically generated with low confidence">
            <a:extLst>
              <a:ext uri="{FF2B5EF4-FFF2-40B4-BE49-F238E27FC236}">
                <a16:creationId xmlns="" xmlns:a16="http://schemas.microsoft.com/office/drawing/2014/main" id="{309319A7-5EA6-34D6-D752-51CB56276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3" y="692949"/>
            <a:ext cx="3974032" cy="5298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19E033-42D9-0173-DA6F-18EF9A2A9D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2555" y="692949"/>
            <a:ext cx="6741395" cy="5275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3A8BEA1-A774-0C59-9646-DB6A7AE226D1}"/>
              </a:ext>
            </a:extLst>
          </p:cNvPr>
          <p:cNvSpPr txBox="1"/>
          <p:nvPr/>
        </p:nvSpPr>
        <p:spPr>
          <a:xfrm>
            <a:off x="0" y="6181763"/>
            <a:ext cx="4690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Filed Visit By </a:t>
            </a:r>
            <a:r>
              <a:rPr lang="en-US" dirty="0" err="1"/>
              <a:t>Dr.K.P.Mote</a:t>
            </a:r>
            <a:r>
              <a:rPr lang="en-US" dirty="0"/>
              <a:t> (DOH) at Remote area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Gadchiroli</a:t>
            </a:r>
            <a:r>
              <a:rPr lang="en-US" dirty="0"/>
              <a:t>)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F106969-E8B0-683D-20E2-CED342846A00}"/>
              </a:ext>
            </a:extLst>
          </p:cNvPr>
          <p:cNvSpPr txBox="1"/>
          <p:nvPr/>
        </p:nvSpPr>
        <p:spPr>
          <a:xfrm>
            <a:off x="5172365" y="6139033"/>
            <a:ext cx="6448830" cy="4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Extension On MI In </a:t>
            </a:r>
            <a:r>
              <a:rPr lang="en-US" sz="2400" dirty="0" err="1"/>
              <a:t>Agril</a:t>
            </a:r>
            <a:r>
              <a:rPr lang="en-US" sz="2400" dirty="0"/>
              <a:t> Exhibitions at </a:t>
            </a:r>
            <a:r>
              <a:rPr lang="en-US" sz="2400" dirty="0" err="1"/>
              <a:t>Sillod</a:t>
            </a:r>
            <a:r>
              <a:rPr lang="en-US" sz="2400" dirty="0"/>
              <a:t> 2023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9637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5" name="Group 5"/>
          <p:cNvGrpSpPr>
            <a:grpSpLocks/>
          </p:cNvGrpSpPr>
          <p:nvPr/>
        </p:nvGrpSpPr>
        <p:grpSpPr bwMode="auto">
          <a:xfrm>
            <a:off x="0" y="949867"/>
            <a:ext cx="3039617" cy="1762472"/>
            <a:chOff x="1089" y="676"/>
            <a:chExt cx="10238" cy="13793"/>
          </a:xfrm>
        </p:grpSpPr>
        <p:pic>
          <p:nvPicPr>
            <p:cNvPr id="40966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5" y="686"/>
              <a:ext cx="10132" cy="13783"/>
            </a:xfrm>
            <a:prstGeom prst="rect">
              <a:avLst/>
            </a:prstGeom>
            <a:noFill/>
          </p:spPr>
        </p:pic>
        <p:sp>
          <p:nvSpPr>
            <p:cNvPr id="40967" name="Freeform 7"/>
            <p:cNvSpPr>
              <a:spLocks/>
            </p:cNvSpPr>
            <p:nvPr/>
          </p:nvSpPr>
          <p:spPr bwMode="auto">
            <a:xfrm>
              <a:off x="1089" y="676"/>
              <a:ext cx="10052" cy="13632"/>
            </a:xfrm>
            <a:custGeom>
              <a:avLst/>
              <a:gdLst/>
              <a:ahLst/>
              <a:cxnLst>
                <a:cxn ang="0">
                  <a:pos x="10051" y="0"/>
                </a:cxn>
                <a:cxn ang="0">
                  <a:pos x="10041" y="0"/>
                </a:cxn>
                <a:cxn ang="0">
                  <a:pos x="10041" y="9"/>
                </a:cxn>
                <a:cxn ang="0">
                  <a:pos x="10041" y="13625"/>
                </a:cxn>
                <a:cxn ang="0">
                  <a:pos x="9" y="13625"/>
                </a:cxn>
                <a:cxn ang="0">
                  <a:pos x="9" y="9"/>
                </a:cxn>
                <a:cxn ang="0">
                  <a:pos x="10041" y="9"/>
                </a:cxn>
                <a:cxn ang="0">
                  <a:pos x="10041" y="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3625"/>
                </a:cxn>
                <a:cxn ang="0">
                  <a:pos x="0" y="13632"/>
                </a:cxn>
                <a:cxn ang="0">
                  <a:pos x="9" y="13632"/>
                </a:cxn>
                <a:cxn ang="0">
                  <a:pos x="10041" y="13632"/>
                </a:cxn>
                <a:cxn ang="0">
                  <a:pos x="10051" y="13632"/>
                </a:cxn>
                <a:cxn ang="0">
                  <a:pos x="10051" y="13625"/>
                </a:cxn>
                <a:cxn ang="0">
                  <a:pos x="10051" y="9"/>
                </a:cxn>
                <a:cxn ang="0">
                  <a:pos x="10051" y="0"/>
                </a:cxn>
              </a:cxnLst>
              <a:rect l="0" t="0" r="r" b="b"/>
              <a:pathLst>
                <a:path w="10052" h="13632">
                  <a:moveTo>
                    <a:pt x="10051" y="0"/>
                  </a:moveTo>
                  <a:lnTo>
                    <a:pt x="10041" y="0"/>
                  </a:lnTo>
                  <a:lnTo>
                    <a:pt x="10041" y="9"/>
                  </a:lnTo>
                  <a:lnTo>
                    <a:pt x="10041" y="13625"/>
                  </a:lnTo>
                  <a:lnTo>
                    <a:pt x="9" y="13625"/>
                  </a:lnTo>
                  <a:lnTo>
                    <a:pt x="9" y="9"/>
                  </a:lnTo>
                  <a:lnTo>
                    <a:pt x="10041" y="9"/>
                  </a:lnTo>
                  <a:lnTo>
                    <a:pt x="10041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3625"/>
                  </a:lnTo>
                  <a:lnTo>
                    <a:pt x="0" y="13632"/>
                  </a:lnTo>
                  <a:lnTo>
                    <a:pt x="9" y="13632"/>
                  </a:lnTo>
                  <a:lnTo>
                    <a:pt x="10041" y="13632"/>
                  </a:lnTo>
                  <a:lnTo>
                    <a:pt x="10051" y="13632"/>
                  </a:lnTo>
                  <a:lnTo>
                    <a:pt x="10051" y="13625"/>
                  </a:lnTo>
                  <a:lnTo>
                    <a:pt x="10051" y="9"/>
                  </a:lnTo>
                  <a:lnTo>
                    <a:pt x="1005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AD58FE-9F40-3A3E-0917-341BC88A5A3A}"/>
              </a:ext>
            </a:extLst>
          </p:cNvPr>
          <p:cNvSpPr txBox="1"/>
          <p:nvPr/>
        </p:nvSpPr>
        <p:spPr>
          <a:xfrm>
            <a:off x="815414" y="332656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RASHTRIY KRISHI VIKAS YOJANA –PER DROP MORE CROP </a:t>
            </a:r>
            <a:endParaRPr lang="en-IN" sz="1600" dirty="0"/>
          </a:p>
        </p:txBody>
      </p:sp>
      <p:pic>
        <p:nvPicPr>
          <p:cNvPr id="2" name="image1.jpeg" descr="C:\Users\Krushi Lakhani\Desktop\WhatsApp Image 2022-09-06 at 5.24.49 PM.jpeg">
            <a:extLst>
              <a:ext uri="{FF2B5EF4-FFF2-40B4-BE49-F238E27FC236}">
                <a16:creationId xmlns="" xmlns:a16="http://schemas.microsoft.com/office/drawing/2014/main" id="{593C019A-8E9D-24D8-6041-2ABA836D461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23589" y="960793"/>
            <a:ext cx="2689413" cy="1741898"/>
          </a:xfrm>
          <a:prstGeom prst="rect">
            <a:avLst/>
          </a:prstGeom>
        </p:spPr>
      </p:pic>
      <p:pic>
        <p:nvPicPr>
          <p:cNvPr id="3" name="Picture 2" descr="C:\Users\Project\Desktop\photo\34a58943-a987-4979-a079-d9438bcf8db9.jpg">
            <a:extLst>
              <a:ext uri="{FF2B5EF4-FFF2-40B4-BE49-F238E27FC236}">
                <a16:creationId xmlns="" xmlns:a16="http://schemas.microsoft.com/office/drawing/2014/main" id="{3CF8AC1B-D9D9-61EE-04B6-1064383E2B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176" y="949867"/>
            <a:ext cx="2956126" cy="1803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roject\Desktop\photo\New folder\06c6e08d-7b89-46eb-9551-639e42403b47.jpg">
            <a:extLst>
              <a:ext uri="{FF2B5EF4-FFF2-40B4-BE49-F238E27FC236}">
                <a16:creationId xmlns="" xmlns:a16="http://schemas.microsoft.com/office/drawing/2014/main" id="{C4C70F46-C1B2-F157-58E1-C8A4C386A9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476" y="892201"/>
            <a:ext cx="3118653" cy="18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roject\Desktop\photo\New folder\25219f5c-40aa-466c-925b-642ec68c9360.jpg">
            <a:extLst>
              <a:ext uri="{FF2B5EF4-FFF2-40B4-BE49-F238E27FC236}">
                <a16:creationId xmlns="" xmlns:a16="http://schemas.microsoft.com/office/drawing/2014/main" id="{CA4F034A-1272-BD0F-A6C1-DC5D76CA0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" y="3031716"/>
            <a:ext cx="3749068" cy="19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roject\Desktop\photo\New folder\f8095a78-6d82-4d8f-b65a-286d5bf6f72c.jpg">
            <a:extLst>
              <a:ext uri="{FF2B5EF4-FFF2-40B4-BE49-F238E27FC236}">
                <a16:creationId xmlns="" xmlns:a16="http://schemas.microsoft.com/office/drawing/2014/main" id="{4D4860A2-5EF9-7301-32ED-F1B81267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68" y="3048552"/>
            <a:ext cx="3749068" cy="190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Pandharwada photo\kisan irrigation &amp; infrastructure\1\WhatsApp Image 2022-01-25 at 3.23.08 PM.jpeg">
            <a:extLst>
              <a:ext uri="{FF2B5EF4-FFF2-40B4-BE49-F238E27FC236}">
                <a16:creationId xmlns="" xmlns:a16="http://schemas.microsoft.com/office/drawing/2014/main" id="{08E0448A-0DFE-ABA4-440A-E1BC32BF6112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45465" y="3018780"/>
            <a:ext cx="1773664" cy="190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59F133B8-5385-EFBD-0730-675D8E8E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88" y="4990716"/>
            <a:ext cx="3559599" cy="180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EEFFAD6-14DB-56A1-09C3-769E7F39771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13002" y="4957481"/>
            <a:ext cx="1783908" cy="17839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BDD1245-494D-4AC0-2F28-C91A73C669C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7488" y="5000687"/>
            <a:ext cx="1900886" cy="1783908"/>
          </a:xfrm>
          <a:prstGeom prst="rect">
            <a:avLst/>
          </a:prstGeom>
        </p:spPr>
      </p:pic>
      <p:pic>
        <p:nvPicPr>
          <p:cNvPr id="16" name="Picture 15" descr="A picture containing tree, person, outdoor&#10;&#10;Description automatically generated">
            <a:extLst>
              <a:ext uri="{FF2B5EF4-FFF2-40B4-BE49-F238E27FC236}">
                <a16:creationId xmlns="" xmlns:a16="http://schemas.microsoft.com/office/drawing/2014/main" id="{3FC24BC4-F5C7-01BD-A563-C78FF405A1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58" y="3004288"/>
            <a:ext cx="2101177" cy="19234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A698120-F40D-1294-72C7-B2A760AA9B1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54738" y="5077056"/>
            <a:ext cx="2172487" cy="17518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7711D01-9CEF-D896-3540-16F3BB461CE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46932" y="5009420"/>
            <a:ext cx="2061197" cy="17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27A88E-C1A2-3B0A-82D9-D3D8145EE480}"/>
              </a:ext>
            </a:extLst>
          </p:cNvPr>
          <p:cNvSpPr txBox="1"/>
          <p:nvPr/>
        </p:nvSpPr>
        <p:spPr>
          <a:xfrm>
            <a:off x="797484" y="198185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RASHTRIY KRISHI VIKAS YOJANA –PER DROP MORE CROP </a:t>
            </a:r>
            <a:endParaRPr lang="en-IN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FD4A4D-8AB9-6E16-C27F-6ACFDA005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7" y="837119"/>
            <a:ext cx="5307463" cy="2561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7302CD-5DAE-0F79-B08A-C13D5652D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23" y="794537"/>
            <a:ext cx="6249986" cy="301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82C3E8-9878-9819-52C5-2C9882089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7" y="3594787"/>
            <a:ext cx="5723483" cy="2910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A741B9-7415-0506-EF66-8B2BC0F3E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41" y="3527554"/>
            <a:ext cx="6418672" cy="3044755"/>
          </a:xfrm>
          <a:prstGeom prst="rect">
            <a:avLst/>
          </a:prstGeom>
        </p:spPr>
      </p:pic>
      <p:pic>
        <p:nvPicPr>
          <p:cNvPr id="8" name="image54.png">
            <a:extLst>
              <a:ext uri="{FF2B5EF4-FFF2-40B4-BE49-F238E27FC236}">
                <a16:creationId xmlns="" xmlns:a16="http://schemas.microsoft.com/office/drawing/2014/main" id="{75CF78E8-FDF7-0195-FC8A-60947D3EDA4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04577" y="2523869"/>
            <a:ext cx="3564059" cy="1749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8137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A person standing in a field of tall grass&#10;&#10;Description automatically generated with medium confidence"/>
          <p:cNvPicPr>
            <a:picLocks noChangeAspect="1" noChangeArrowheads="1"/>
          </p:cNvPicPr>
          <p:nvPr/>
        </p:nvPicPr>
        <p:blipFill rotWithShape="1">
          <a:blip r:embed="rId2" cstate="print"/>
          <a:srcRect l="9292" r="27692" b="2"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2" name="Picture 1" descr="C:\Users\User\Desktop\photo of suscess story\WhatsApp Image 1.jpeg">
            <a:extLst>
              <a:ext uri="{FF2B5EF4-FFF2-40B4-BE49-F238E27FC236}">
                <a16:creationId xmlns="" xmlns:a16="http://schemas.microsoft.com/office/drawing/2014/main" id="{A18AEF5D-491D-F207-94D3-3500B80658FC}"/>
              </a:ext>
            </a:extLst>
          </p:cNvPr>
          <p:cNvPicPr/>
          <p:nvPr/>
        </p:nvPicPr>
        <p:blipFill rotWithShape="1">
          <a:blip r:embed="rId3" cstate="print"/>
          <a:srcRect r="-3" b="1397"/>
          <a:stretch/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034" name="Picture 10" descr="A group of men standing in a field&#10;&#10;Description automatically generated"/>
          <p:cNvPicPr>
            <a:picLocks noChangeAspect="1" noChangeArrowheads="1"/>
          </p:cNvPicPr>
          <p:nvPr/>
        </p:nvPicPr>
        <p:blipFill rotWithShape="1">
          <a:blip r:embed="rId4" cstate="print"/>
          <a:srcRect l="7767" r="9660" b="-3"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35" name="Picture 11" descr="A couple of people standing in a field&#10;&#10;Description automatically generated with low confidence"/>
          <p:cNvPicPr>
            <a:picLocks noChangeAspect="1" noChangeArrowheads="1"/>
          </p:cNvPicPr>
          <p:nvPr/>
        </p:nvPicPr>
        <p:blipFill rotWithShape="1">
          <a:blip r:embed="rId5" cstate="print"/>
          <a:srcRect l="5410" r="2" b="2"/>
          <a:stretch/>
        </p:blipFill>
        <p:spPr bwMode="auto"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40" name="Freeform 43">
            <a:extLst>
              <a:ext uri="{FF2B5EF4-FFF2-40B4-BE49-F238E27FC236}">
                <a16:creationId xmlns="" xmlns:a16="http://schemas.microsoft.com/office/drawing/2014/main" id="{AAD8F19F-4A55-467B-BED0-8837659A90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3B4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9" descr="A person standing in a field of tall grass&#10;&#10;Description automatically generated with medium confidence">
            <a:extLst>
              <a:ext uri="{FF2B5EF4-FFF2-40B4-BE49-F238E27FC236}">
                <a16:creationId xmlns="" xmlns:a16="http://schemas.microsoft.com/office/drawing/2014/main" id="{D8C290CA-31F8-7138-5997-ACF9E33D9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917" r="26314" b="-2"/>
          <a:stretch/>
        </p:blipFill>
        <p:spPr bwMode="auto"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232998-BFC8-DDF0-A45D-13AE17617ADE}"/>
              </a:ext>
            </a:extLst>
          </p:cNvPr>
          <p:cNvSpPr/>
          <p:nvPr/>
        </p:nvSpPr>
        <p:spPr>
          <a:xfrm>
            <a:off x="6828881" y="4306607"/>
            <a:ext cx="50181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>
                <a:ln/>
                <a:solidFill>
                  <a:schemeClr val="accent4"/>
                </a:solidFill>
                <a:effectLst/>
              </a:rPr>
              <a:t>Tha</a:t>
            </a:r>
            <a:r>
              <a:rPr lang="en-US" sz="8800" b="1" dirty="0">
                <a:ln/>
                <a:solidFill>
                  <a:schemeClr val="accent4"/>
                </a:solidFill>
              </a:rPr>
              <a:t>nk You</a:t>
            </a:r>
            <a:endParaRPr lang="en-US" sz="8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EF67283C-7294-D7E6-9F70-B8DF5674C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201" y="31268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EF9D7A-EC55-AFF4-ECB6-B7F9064C516B}"/>
              </a:ext>
            </a:extLst>
          </p:cNvPr>
          <p:cNvSpPr txBox="1"/>
          <p:nvPr/>
        </p:nvSpPr>
        <p:spPr>
          <a:xfrm>
            <a:off x="337625" y="158748"/>
            <a:ext cx="8370277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Physical And Financial Progress Of Per Drop More Crop Scheme in last 7 Years </a:t>
            </a:r>
            <a:endParaRPr lang="en-IN" sz="1400" dirty="0">
              <a:latin typeface="Cambria" pitchFamily="18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="" xmlns:a16="http://schemas.microsoft.com/office/drawing/2014/main" id="{5BF5B6DB-63BF-89E2-A129-BF21684F82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451175"/>
              </p:ext>
            </p:extLst>
          </p:nvPr>
        </p:nvGraphicFramePr>
        <p:xfrm>
          <a:off x="740283" y="298819"/>
          <a:ext cx="11205882" cy="5283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5C706F2-46AD-F75D-C0E0-A314B5548213}"/>
              </a:ext>
            </a:extLst>
          </p:cNvPr>
          <p:cNvSpPr/>
          <p:nvPr/>
        </p:nvSpPr>
        <p:spPr>
          <a:xfrm rot="16200000">
            <a:off x="-443828" y="2469571"/>
            <a:ext cx="1618678" cy="300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Area ( Ha)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34B1CD4-FC5D-1A7F-7B9D-45529F2F7DC2}"/>
              </a:ext>
            </a:extLst>
          </p:cNvPr>
          <p:cNvSpPr/>
          <p:nvPr/>
        </p:nvSpPr>
        <p:spPr>
          <a:xfrm>
            <a:off x="0" y="5018472"/>
            <a:ext cx="1618679" cy="281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Financial Year 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6E492C0-B700-3CCE-056B-91E2869F2EA3}"/>
              </a:ext>
            </a:extLst>
          </p:cNvPr>
          <p:cNvSpPr/>
          <p:nvPr/>
        </p:nvSpPr>
        <p:spPr>
          <a:xfrm>
            <a:off x="663571" y="5801889"/>
            <a:ext cx="10567999" cy="8120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dirty="0"/>
              <a:t>MIS systems Installed in Last 7 Years </a:t>
            </a:r>
            <a:r>
              <a:rPr lang="en-US" dirty="0" smtClean="0"/>
              <a:t>which is now in working condition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dirty="0" smtClean="0"/>
              <a:t>Average </a:t>
            </a:r>
            <a:r>
              <a:rPr lang="en-US" dirty="0"/>
              <a:t>1.5 – 2 Lakh Ha area </a:t>
            </a:r>
            <a:r>
              <a:rPr lang="en-US" dirty="0" smtClean="0"/>
              <a:t>is </a:t>
            </a:r>
            <a:r>
              <a:rPr lang="en-US" dirty="0"/>
              <a:t>covered Under MIS in </a:t>
            </a:r>
            <a:r>
              <a:rPr lang="en-US" dirty="0" smtClean="0"/>
              <a:t>Maharashtra under PDMC scheme.</a:t>
            </a:r>
            <a:endParaRPr lang="en-IN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85598"/>
              </p:ext>
            </p:extLst>
          </p:nvPr>
        </p:nvGraphicFramePr>
        <p:xfrm>
          <a:off x="8866163" y="335108"/>
          <a:ext cx="2792437" cy="749477"/>
        </p:xfrm>
        <a:graphic>
          <a:graphicData uri="http://schemas.openxmlformats.org/drawingml/2006/table">
            <a:tbl>
              <a:tblPr/>
              <a:tblGrid>
                <a:gridCol w="547454"/>
                <a:gridCol w="934223"/>
                <a:gridCol w="673993"/>
                <a:gridCol w="636767"/>
              </a:tblGrid>
              <a:tr h="59707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 dirty="0" smtClean="0">
                          <a:solidFill>
                            <a:srgbClr val="C00000"/>
                          </a:solidFill>
                          <a:latin typeface="Cambria"/>
                        </a:rPr>
                        <a:t>In</a:t>
                      </a:r>
                      <a:r>
                        <a:rPr lang="en-US" sz="1000" b="1" i="0" u="none" strike="noStrike" baseline="0" dirty="0" smtClean="0">
                          <a:solidFill>
                            <a:srgbClr val="C00000"/>
                          </a:solidFill>
                          <a:latin typeface="Cambria"/>
                        </a:rPr>
                        <a:t> 7 year </a:t>
                      </a:r>
                      <a:endParaRPr lang="en-US" sz="1000" b="1" i="0" u="none" strike="noStrike" dirty="0">
                        <a:solidFill>
                          <a:srgbClr val="C00000"/>
                        </a:solidFill>
                        <a:latin typeface="Cambri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Area covered </a:t>
                      </a:r>
                      <a:r>
                        <a:rPr lang="en-US" sz="1000" b="1" i="0" u="none" strike="noStrike" dirty="0" err="1" smtClean="0">
                          <a:solidFill>
                            <a:srgbClr val="C00000"/>
                          </a:solidFill>
                          <a:latin typeface="Cambria"/>
                        </a:rPr>
                        <a:t>undaer</a:t>
                      </a:r>
                      <a:r>
                        <a:rPr lang="en-US" sz="1000" b="1" i="0" u="none" strike="noStrike" dirty="0" smtClean="0">
                          <a:solidFill>
                            <a:srgbClr val="C00000"/>
                          </a:solidFill>
                          <a:latin typeface="Cambria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MI (In Ha.)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Beneficiaries</a:t>
                      </a:r>
                      <a:r>
                        <a:rPr lang="en-US" sz="1000" b="0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 </a:t>
                      </a:r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10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Subsidy Disbursed  (</a:t>
                      </a:r>
                      <a:r>
                        <a:rPr lang="en-IN" sz="1000" b="1" i="0" u="none" strike="noStrike" dirty="0" err="1">
                          <a:solidFill>
                            <a:srgbClr val="C00000"/>
                          </a:solidFill>
                          <a:latin typeface="Cambria"/>
                        </a:rPr>
                        <a:t>Rs</a:t>
                      </a:r>
                      <a:r>
                        <a:rPr lang="en-IN" sz="1000" b="1" i="0" u="none" strike="noStrike" dirty="0">
                          <a:solidFill>
                            <a:srgbClr val="C00000"/>
                          </a:solidFill>
                          <a:latin typeface="Cambria"/>
                        </a:rPr>
                        <a:t>. in </a:t>
                      </a:r>
                      <a:r>
                        <a:rPr lang="en-IN" sz="1000" b="1" i="0" u="none" strike="noStrike" dirty="0" smtClean="0">
                          <a:solidFill>
                            <a:srgbClr val="C00000"/>
                          </a:solidFill>
                          <a:latin typeface="Cambria"/>
                        </a:rPr>
                        <a:t>Cr)</a:t>
                      </a:r>
                      <a:endParaRPr lang="en-IN" sz="1000" b="1" i="0" u="none" strike="noStrike" dirty="0">
                        <a:solidFill>
                          <a:srgbClr val="C00000"/>
                        </a:solidFill>
                        <a:latin typeface="Cambri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69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Total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ambria"/>
                        </a:rPr>
                        <a:t>977548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Cambria"/>
                        </a:rPr>
                        <a:t>1220302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latin typeface="Cambria"/>
                        </a:rPr>
                        <a:t>3098.41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mbria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8EF9D7A-EC55-AFF4-ECB6-B7F9064C516B}"/>
              </a:ext>
            </a:extLst>
          </p:cNvPr>
          <p:cNvSpPr txBox="1"/>
          <p:nvPr/>
        </p:nvSpPr>
        <p:spPr>
          <a:xfrm>
            <a:off x="827649" y="122889"/>
            <a:ext cx="10536701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Crop wise area covered under Micro Irrigation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Scheme in last 7 Years  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Lakh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 Ha.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endParaRPr lang="en-IN" sz="1600" dirty="0">
              <a:latin typeface="Cambria" pitchFamily="18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="" xmlns:a16="http://schemas.microsoft.com/office/drawing/2014/main" id="{B6450C2C-D145-F17B-B8F5-D7154BB823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777673"/>
              </p:ext>
            </p:extLst>
          </p:nvPr>
        </p:nvGraphicFramePr>
        <p:xfrm>
          <a:off x="0" y="654595"/>
          <a:ext cx="8063346" cy="584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0964CE4F-5044-6424-8A26-99A7388090E1}"/>
              </a:ext>
            </a:extLst>
          </p:cNvPr>
          <p:cNvSpPr/>
          <p:nvPr/>
        </p:nvSpPr>
        <p:spPr>
          <a:xfrm>
            <a:off x="7573820" y="3530094"/>
            <a:ext cx="4410096" cy="30993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ea typeface="Cambria" pitchFamily="18" charset="0"/>
              </a:rPr>
              <a:t>Sugarcane &amp; Cotton Contribute 45% area out Of Total area under MIS.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ea typeface="Cambria" pitchFamily="18" charset="0"/>
              </a:rPr>
              <a:t>% Area under MIS in  Horticulture Crop is increasing yearly.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ea typeface="Cambria" pitchFamily="18" charset="0"/>
              </a:rPr>
              <a:t>  Cotton under MIS  –In Vidarbha &amp; Marathwada Region has helped farmers for higher Yields &amp; Profit.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ea typeface="Cambria" pitchFamily="18" charset="0"/>
              </a:rPr>
              <a:t>Area under Sugarcane in Western Maharashtra is increasing 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ea typeface="Cambria" pitchFamily="18" charset="0"/>
              </a:rPr>
              <a:t>All Crops are covered under MIS in MS.  </a:t>
            </a:r>
            <a:endParaRPr lang="en-IN" sz="1400" dirty="0"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4B3328E4-901B-AE20-2273-65AB100D6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3298"/>
              </p:ext>
            </p:extLst>
          </p:nvPr>
        </p:nvGraphicFramePr>
        <p:xfrm>
          <a:off x="8306750" y="708212"/>
          <a:ext cx="3439773" cy="2420917"/>
        </p:xfrm>
        <a:graphic>
          <a:graphicData uri="http://schemas.openxmlformats.org/drawingml/2006/table">
            <a:tbl>
              <a:tblPr/>
              <a:tblGrid>
                <a:gridCol w="1441429">
                  <a:extLst>
                    <a:ext uri="{9D8B030D-6E8A-4147-A177-3AD203B41FA5}">
                      <a16:colId xmlns="" xmlns:a16="http://schemas.microsoft.com/office/drawing/2014/main" val="865399933"/>
                    </a:ext>
                  </a:extLst>
                </a:gridCol>
                <a:gridCol w="1124751">
                  <a:extLst>
                    <a:ext uri="{9D8B030D-6E8A-4147-A177-3AD203B41FA5}">
                      <a16:colId xmlns="" xmlns:a16="http://schemas.microsoft.com/office/drawing/2014/main" val="1560663663"/>
                    </a:ext>
                  </a:extLst>
                </a:gridCol>
                <a:gridCol w="873593">
                  <a:extLst>
                    <a:ext uri="{9D8B030D-6E8A-4147-A177-3AD203B41FA5}">
                      <a16:colId xmlns="" xmlns:a16="http://schemas.microsoft.com/office/drawing/2014/main" val="3669536475"/>
                    </a:ext>
                  </a:extLst>
                </a:gridCol>
              </a:tblGrid>
              <a:tr h="68927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Crop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Area covered Under MI (Lajh Ha)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% Contribution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00725681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Grape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147826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Banana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51041756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Pomogranate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57251015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Citrus Group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72385714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Vegetable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0.54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1664000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Cotton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6525038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Sugarcane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1.04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0394823"/>
                  </a:ext>
                </a:extLst>
              </a:tr>
              <a:tr h="172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Other Crops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9191621"/>
                  </a:ext>
                </a:extLst>
              </a:tr>
              <a:tr h="1657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9.77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9628882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87555E-A930-DF91-2946-B7C22B0E2F5E}"/>
              </a:ext>
            </a:extLst>
          </p:cNvPr>
          <p:cNvSpPr txBox="1"/>
          <p:nvPr/>
        </p:nvSpPr>
        <p:spPr>
          <a:xfrm>
            <a:off x="170938" y="154626"/>
            <a:ext cx="11755165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Implementing  Agency  Structure</a:t>
            </a:r>
            <a:endParaRPr lang="en-IN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6494" y="784212"/>
            <a:ext cx="1458546" cy="10533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>
                <a:solidFill>
                  <a:srgbClr val="C00000"/>
                </a:solidFill>
                <a:latin typeface="Cambria" pitchFamily="18" charset="0"/>
              </a:rPr>
              <a:t>Principal Secretary </a:t>
            </a:r>
            <a:r>
              <a:rPr lang="en-US" sz="1600" b="1" dirty="0">
                <a:solidFill>
                  <a:srgbClr val="C00000"/>
                </a:solidFill>
                <a:latin typeface="Cambria" pitchFamily="18" charset="0"/>
              </a:rPr>
              <a:t>(</a:t>
            </a:r>
            <a:r>
              <a:rPr lang="en-US" sz="1600" b="1" dirty="0" err="1">
                <a:solidFill>
                  <a:srgbClr val="C00000"/>
                </a:solidFill>
                <a:latin typeface="Cambria" pitchFamily="18" charset="0"/>
              </a:rPr>
              <a:t>Agril</a:t>
            </a:r>
            <a:r>
              <a:rPr lang="en-US" sz="1600" b="1" dirty="0">
                <a:solidFill>
                  <a:srgbClr val="C00000"/>
                </a:solidFill>
                <a:latin typeface="Cambria" pitchFamily="18" charset="0"/>
              </a:rPr>
              <a:t>. 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34184" y="784213"/>
            <a:ext cx="1686375" cy="1003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C00000"/>
                </a:solidFill>
                <a:latin typeface="Cambria" pitchFamily="18" charset="0"/>
              </a:rPr>
              <a:t>Commissionerate Of Agriculture (COA)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99730" y="807249"/>
            <a:ext cx="1562100" cy="10033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C00000"/>
                </a:solidFill>
                <a:latin typeface="Cambria" pitchFamily="18" charset="0"/>
              </a:rPr>
              <a:t>Director Of Horticulture(DOH)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41000" y="807249"/>
            <a:ext cx="1562100" cy="10033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C00000"/>
                </a:solidFill>
                <a:latin typeface="Cambria" pitchFamily="18" charset="0"/>
              </a:rPr>
              <a:t>Divisional Joint Director (JDA)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79215" y="784213"/>
            <a:ext cx="1866900" cy="1003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rgbClr val="C00000"/>
                </a:solidFill>
                <a:latin typeface="Cambria" pitchFamily="18" charset="0"/>
              </a:rPr>
              <a:t>District superintendent Agriculture Officers (DSAO)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32835" y="807249"/>
            <a:ext cx="1307092" cy="10033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Subdivision Agriculture officers (SDAO)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26647" y="807249"/>
            <a:ext cx="1898519" cy="10033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Taluka Agriculture Officer (TAO)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481" y="2096514"/>
            <a:ext cx="1572549" cy="24293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mbria" pitchFamily="18" charset="0"/>
              </a:rPr>
              <a:t>SLSC Meeting,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Cambria" pitchFamily="18" charset="0"/>
              </a:rPr>
              <a:t>Administrative Approvals</a:t>
            </a:r>
          </a:p>
        </p:txBody>
      </p:sp>
      <p:sp>
        <p:nvSpPr>
          <p:cNvPr id="3" name="Rounded Rectangle 12">
            <a:extLst>
              <a:ext uri="{FF2B5EF4-FFF2-40B4-BE49-F238E27FC236}">
                <a16:creationId xmlns="" xmlns:a16="http://schemas.microsoft.com/office/drawing/2014/main" id="{5F55E478-8652-6324-BE0B-A6974F6F9417}"/>
              </a:ext>
            </a:extLst>
          </p:cNvPr>
          <p:cNvSpPr/>
          <p:nvPr/>
        </p:nvSpPr>
        <p:spPr>
          <a:xfrm>
            <a:off x="1734185" y="2087854"/>
            <a:ext cx="1572549" cy="24379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Implementation Agency.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Overall Monitoring Of The Scheme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="" xmlns:a16="http://schemas.microsoft.com/office/drawing/2014/main" id="{7D6803D5-3028-BC6D-2B77-7F932260356C}"/>
              </a:ext>
            </a:extLst>
          </p:cNvPr>
          <p:cNvSpPr/>
          <p:nvPr/>
        </p:nvSpPr>
        <p:spPr>
          <a:xfrm>
            <a:off x="3410834" y="2087854"/>
            <a:ext cx="1879294" cy="244942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Registration Of MI Manufactures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Guidelines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Monitoring &amp; Coordination With Districts.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="" xmlns:a16="http://schemas.microsoft.com/office/drawing/2014/main" id="{4127B105-28AA-A2C5-B2C9-0EF5F6BEE4B9}"/>
              </a:ext>
            </a:extLst>
          </p:cNvPr>
          <p:cNvSpPr/>
          <p:nvPr/>
        </p:nvSpPr>
        <p:spPr>
          <a:xfrm>
            <a:off x="5393943" y="2107976"/>
            <a:ext cx="1309157" cy="24015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Scheme &amp; Fund Monitoring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="" xmlns:a16="http://schemas.microsoft.com/office/drawing/2014/main" id="{09B05887-5861-B770-8674-99A5B2944F4E}"/>
              </a:ext>
            </a:extLst>
          </p:cNvPr>
          <p:cNvSpPr/>
          <p:nvPr/>
        </p:nvSpPr>
        <p:spPr>
          <a:xfrm>
            <a:off x="6853542" y="2080265"/>
            <a:ext cx="1685547" cy="24293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Dealer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 Material &amp; Service Centers  Monitoring.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 Fund Disbursement.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ambria" pitchFamily="18" charset="0"/>
              </a:rPr>
              <a:t>Field level </a:t>
            </a:r>
            <a:r>
              <a:rPr lang="en-US" sz="1400" dirty="0">
                <a:solidFill>
                  <a:schemeClr val="tx1"/>
                </a:solidFill>
                <a:latin typeface="Cambria" pitchFamily="18" charset="0"/>
              </a:rPr>
              <a:t>Monitoring </a:t>
            </a:r>
          </a:p>
        </p:txBody>
      </p:sp>
      <p:sp>
        <p:nvSpPr>
          <p:cNvPr id="15" name="Rounded Rectangle 12">
            <a:extLst>
              <a:ext uri="{FF2B5EF4-FFF2-40B4-BE49-F238E27FC236}">
                <a16:creationId xmlns="" xmlns:a16="http://schemas.microsoft.com/office/drawing/2014/main" id="{5049396F-01AC-4CBB-6DE5-28095DEBBDA1}"/>
              </a:ext>
            </a:extLst>
          </p:cNvPr>
          <p:cNvSpPr/>
          <p:nvPr/>
        </p:nvSpPr>
        <p:spPr>
          <a:xfrm>
            <a:off x="8637563" y="2140052"/>
            <a:ext cx="1392701" cy="229075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dirty="0">
                <a:solidFill>
                  <a:schemeClr val="tx1"/>
                </a:solidFill>
                <a:latin typeface="Cambria" pitchFamily="18" charset="0"/>
              </a:rPr>
              <a:t>Field Level Monitoring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="" xmlns:a16="http://schemas.microsoft.com/office/drawing/2014/main" id="{66A8C8DD-ABF7-8F96-370D-D64F0F58784D}"/>
              </a:ext>
            </a:extLst>
          </p:cNvPr>
          <p:cNvSpPr/>
          <p:nvPr/>
        </p:nvSpPr>
        <p:spPr>
          <a:xfrm>
            <a:off x="10185009" y="2067632"/>
            <a:ext cx="1925692" cy="2363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* Scrutiny,   Presanctions, </a:t>
            </a:r>
          </a:p>
          <a:p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* Spot Verification &amp;  Recommendation Of  Subsidy through AS,CAO,TAO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="" xmlns:a16="http://schemas.microsoft.com/office/drawing/2014/main" id="{10605F62-D73B-E8A8-E9EE-810BA8F90ABF}"/>
              </a:ext>
            </a:extLst>
          </p:cNvPr>
          <p:cNvSpPr/>
          <p:nvPr/>
        </p:nvSpPr>
        <p:spPr>
          <a:xfrm>
            <a:off x="648782" y="1837519"/>
            <a:ext cx="330257" cy="461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Arrow: Down 28">
            <a:extLst>
              <a:ext uri="{FF2B5EF4-FFF2-40B4-BE49-F238E27FC236}">
                <a16:creationId xmlns="" xmlns:a16="http://schemas.microsoft.com/office/drawing/2014/main" id="{AF958CA5-E6D7-57EB-A473-ADD1417EDDA7}"/>
              </a:ext>
            </a:extLst>
          </p:cNvPr>
          <p:cNvSpPr/>
          <p:nvPr/>
        </p:nvSpPr>
        <p:spPr>
          <a:xfrm>
            <a:off x="2400186" y="1755031"/>
            <a:ext cx="330257" cy="46166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Arrow: Down 29">
            <a:extLst>
              <a:ext uri="{FF2B5EF4-FFF2-40B4-BE49-F238E27FC236}">
                <a16:creationId xmlns="" xmlns:a16="http://schemas.microsoft.com/office/drawing/2014/main" id="{0AD263ED-F1C7-7974-22B4-2050DE31ABD7}"/>
              </a:ext>
            </a:extLst>
          </p:cNvPr>
          <p:cNvSpPr/>
          <p:nvPr/>
        </p:nvSpPr>
        <p:spPr>
          <a:xfrm>
            <a:off x="5844725" y="1770674"/>
            <a:ext cx="330257" cy="46166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Arrow: Down 30">
            <a:extLst>
              <a:ext uri="{FF2B5EF4-FFF2-40B4-BE49-F238E27FC236}">
                <a16:creationId xmlns="" xmlns:a16="http://schemas.microsoft.com/office/drawing/2014/main" id="{9EBEBE45-BF47-6D5C-EEDA-A1B930924B6C}"/>
              </a:ext>
            </a:extLst>
          </p:cNvPr>
          <p:cNvSpPr/>
          <p:nvPr/>
        </p:nvSpPr>
        <p:spPr>
          <a:xfrm>
            <a:off x="4115651" y="1787513"/>
            <a:ext cx="330257" cy="461665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Arrow: Down 31">
            <a:extLst>
              <a:ext uri="{FF2B5EF4-FFF2-40B4-BE49-F238E27FC236}">
                <a16:creationId xmlns="" xmlns:a16="http://schemas.microsoft.com/office/drawing/2014/main" id="{490BF125-CADD-22A5-503C-E1FD90D3F108}"/>
              </a:ext>
            </a:extLst>
          </p:cNvPr>
          <p:cNvSpPr/>
          <p:nvPr/>
        </p:nvSpPr>
        <p:spPr>
          <a:xfrm>
            <a:off x="9128557" y="1749948"/>
            <a:ext cx="330257" cy="46166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Arrow: Down 32">
            <a:extLst>
              <a:ext uri="{FF2B5EF4-FFF2-40B4-BE49-F238E27FC236}">
                <a16:creationId xmlns="" xmlns:a16="http://schemas.microsoft.com/office/drawing/2014/main" id="{BA4F63EB-5FD0-7509-D967-9E038B4B065F}"/>
              </a:ext>
            </a:extLst>
          </p:cNvPr>
          <p:cNvSpPr/>
          <p:nvPr/>
        </p:nvSpPr>
        <p:spPr>
          <a:xfrm>
            <a:off x="10762570" y="1736326"/>
            <a:ext cx="330257" cy="461665"/>
          </a:xfrm>
          <a:prstGeom prst="downArrow">
            <a:avLst/>
          </a:prstGeom>
          <a:solidFill>
            <a:srgbClr val="0A7F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Arrow: Down 33">
            <a:extLst>
              <a:ext uri="{FF2B5EF4-FFF2-40B4-BE49-F238E27FC236}">
                <a16:creationId xmlns="" xmlns:a16="http://schemas.microsoft.com/office/drawing/2014/main" id="{8BD55BC2-B3EC-0FEE-952C-88F29E4125A2}"/>
              </a:ext>
            </a:extLst>
          </p:cNvPr>
          <p:cNvSpPr/>
          <p:nvPr/>
        </p:nvSpPr>
        <p:spPr>
          <a:xfrm>
            <a:off x="7486641" y="1805623"/>
            <a:ext cx="330257" cy="461665"/>
          </a:xfrm>
          <a:prstGeom prst="downArrow">
            <a:avLst/>
          </a:prstGeom>
          <a:solidFill>
            <a:srgbClr val="E3B2A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9016F4EC-01CE-62E6-74C8-EB541E4B657E}"/>
              </a:ext>
            </a:extLst>
          </p:cNvPr>
          <p:cNvSpPr/>
          <p:nvPr/>
        </p:nvSpPr>
        <p:spPr>
          <a:xfrm>
            <a:off x="168980" y="4901940"/>
            <a:ext cx="5853129" cy="180143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Dedicated Officers For Monitoring System/Scheme.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Effective Utilization if IT recourses.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Timebound for all Works &amp;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Communication Effectiveness &amp; Frequency of Meeting &amp; Reviews with Stakeholders.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886596D7-4D62-0AD0-E1DF-C3011E280A43}"/>
              </a:ext>
            </a:extLst>
          </p:cNvPr>
          <p:cNvSpPr/>
          <p:nvPr/>
        </p:nvSpPr>
        <p:spPr>
          <a:xfrm>
            <a:off x="6321549" y="4839073"/>
            <a:ext cx="5701471" cy="180143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Frequent trainings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to District &amp; TAO level Officers for Better implementation of Guidelines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Continuous communication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with GOI for suggestion/issues if any.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3">
            <a:extLst>
              <a:ext uri="{FF2B5EF4-FFF2-40B4-BE49-F238E27FC236}">
                <a16:creationId xmlns="" xmlns:a16="http://schemas.microsoft.com/office/drawing/2014/main" id="{45EAA322-C818-2B00-DD54-9B535EC93C8B}"/>
              </a:ext>
            </a:extLst>
          </p:cNvPr>
          <p:cNvSpPr txBox="1">
            <a:spLocks/>
          </p:cNvSpPr>
          <p:nvPr/>
        </p:nvSpPr>
        <p:spPr>
          <a:xfrm>
            <a:off x="109781" y="1589085"/>
            <a:ext cx="1964416" cy="5025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1400" b="1" dirty="0">
                <a:latin typeface="Cambria" pitchFamily="18" charset="0"/>
                <a:ea typeface="Roboto" panose="02000000000000000000" pitchFamily="2" charset="0"/>
              </a:rPr>
              <a:t>RKVY-PDMC+CMSAIS</a:t>
            </a:r>
            <a:endParaRPr lang="x-none" sz="1400" b="1" dirty="0">
              <a:latin typeface="Cambria" pitchFamily="18" charset="0"/>
              <a:ea typeface="Roboto" panose="02000000000000000000" pitchFamily="2" charset="0"/>
            </a:endParaRPr>
          </a:p>
        </p:txBody>
      </p:sp>
      <p:sp>
        <p:nvSpPr>
          <p:cNvPr id="7" name="Text Placeholder 155">
            <a:extLst>
              <a:ext uri="{FF2B5EF4-FFF2-40B4-BE49-F238E27FC236}">
                <a16:creationId xmlns="" xmlns:a16="http://schemas.microsoft.com/office/drawing/2014/main" id="{E888C736-F855-C1F5-4BDE-E5754064E03B}"/>
              </a:ext>
            </a:extLst>
          </p:cNvPr>
          <p:cNvSpPr txBox="1">
            <a:spLocks/>
          </p:cNvSpPr>
          <p:nvPr/>
        </p:nvSpPr>
        <p:spPr>
          <a:xfrm>
            <a:off x="109781" y="2335334"/>
            <a:ext cx="2009868" cy="257819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7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RKVY -PDMC</a:t>
            </a:r>
          </a:p>
          <a:p>
            <a:r>
              <a:rPr lang="en-US" sz="1700" dirty="0">
                <a:latin typeface="Cambria" pitchFamily="18" charset="0"/>
                <a:ea typeface="Roboto" panose="02000000000000000000" pitchFamily="2" charset="0"/>
              </a:rPr>
              <a:t>Big farmer- 45%</a:t>
            </a:r>
          </a:p>
          <a:p>
            <a:r>
              <a:rPr lang="en-US" sz="1700" dirty="0">
                <a:latin typeface="Cambria" pitchFamily="18" charset="0"/>
                <a:ea typeface="Roboto" panose="02000000000000000000" pitchFamily="2" charset="0"/>
              </a:rPr>
              <a:t>Small Farmer 55%</a:t>
            </a:r>
            <a:endParaRPr lang="en-US" sz="1700" b="1" dirty="0">
              <a:latin typeface="Cambria" pitchFamily="18" charset="0"/>
              <a:ea typeface="Roboto" panose="02000000000000000000" pitchFamily="2" charset="0"/>
            </a:endParaRPr>
          </a:p>
          <a:p>
            <a:pPr>
              <a:buNone/>
            </a:pPr>
            <a:r>
              <a:rPr lang="en-US" sz="17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CMSAIS –</a:t>
            </a:r>
            <a:r>
              <a:rPr lang="en-US" sz="1700" b="1" dirty="0">
                <a:latin typeface="Cambria" pitchFamily="18" charset="0"/>
                <a:ea typeface="Roboto" panose="02000000000000000000" pitchFamily="2" charset="0"/>
              </a:rPr>
              <a:t>State </a:t>
            </a:r>
          </a:p>
          <a:p>
            <a:pPr>
              <a:buNone/>
            </a:pPr>
            <a:r>
              <a:rPr lang="en-US" sz="1700" b="1" dirty="0">
                <a:latin typeface="Cambria" pitchFamily="18" charset="0"/>
                <a:ea typeface="Roboto" panose="02000000000000000000" pitchFamily="2" charset="0"/>
              </a:rPr>
              <a:t>Top Up Subsidy</a:t>
            </a:r>
          </a:p>
          <a:p>
            <a:r>
              <a:rPr lang="en-US" sz="1700" dirty="0">
                <a:latin typeface="Cambria" pitchFamily="18" charset="0"/>
                <a:ea typeface="Roboto" panose="02000000000000000000" pitchFamily="2" charset="0"/>
              </a:rPr>
              <a:t>Big farmer- 30%</a:t>
            </a:r>
          </a:p>
          <a:p>
            <a:r>
              <a:rPr lang="en-US" sz="1700" dirty="0">
                <a:latin typeface="Cambria" pitchFamily="18" charset="0"/>
                <a:ea typeface="Roboto" panose="02000000000000000000" pitchFamily="2" charset="0"/>
              </a:rPr>
              <a:t>Small Farmer 25%</a:t>
            </a:r>
          </a:p>
        </p:txBody>
      </p:sp>
      <p:sp>
        <p:nvSpPr>
          <p:cNvPr id="13" name="Text Placeholder 157">
            <a:extLst>
              <a:ext uri="{FF2B5EF4-FFF2-40B4-BE49-F238E27FC236}">
                <a16:creationId xmlns="" xmlns:a16="http://schemas.microsoft.com/office/drawing/2014/main" id="{D3BC17A6-47C1-2254-DD17-0C794C3EFC3B}"/>
              </a:ext>
            </a:extLst>
          </p:cNvPr>
          <p:cNvSpPr txBox="1">
            <a:spLocks/>
          </p:cNvSpPr>
          <p:nvPr/>
        </p:nvSpPr>
        <p:spPr>
          <a:xfrm>
            <a:off x="2324101" y="1589086"/>
            <a:ext cx="1629080" cy="5239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  <a:buNone/>
            </a:pPr>
            <a:r>
              <a:rPr lang="en-US" b="1" dirty="0">
                <a:latin typeface="Cambria" pitchFamily="18" charset="0"/>
              </a:rPr>
              <a:t>POCRA  (World Bank Project)	</a:t>
            </a:r>
            <a:endParaRPr lang="x-none" b="1" dirty="0">
              <a:latin typeface="Cambria" pitchFamily="18" charset="0"/>
            </a:endParaRPr>
          </a:p>
        </p:txBody>
      </p:sp>
      <p:sp>
        <p:nvSpPr>
          <p:cNvPr id="14" name="Text Placeholder 158">
            <a:extLst>
              <a:ext uri="{FF2B5EF4-FFF2-40B4-BE49-F238E27FC236}">
                <a16:creationId xmlns="" xmlns:a16="http://schemas.microsoft.com/office/drawing/2014/main" id="{FBA164F4-F2B8-9BAE-C1BD-B11DAF5DE19B}"/>
              </a:ext>
            </a:extLst>
          </p:cNvPr>
          <p:cNvSpPr txBox="1">
            <a:spLocks/>
          </p:cNvSpPr>
          <p:nvPr/>
        </p:nvSpPr>
        <p:spPr>
          <a:xfrm>
            <a:off x="2229649" y="2323729"/>
            <a:ext cx="1903613" cy="2614904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POCRA</a:t>
            </a:r>
            <a:endParaRPr lang="en-US" sz="1800" b="1" dirty="0">
              <a:solidFill>
                <a:srgbClr val="FF0000"/>
              </a:solidFill>
              <a:latin typeface="Cambria" pitchFamily="18" charset="0"/>
              <a:ea typeface="Roboto" panose="02000000000000000000" pitchFamily="2" charset="0"/>
            </a:endParaRPr>
          </a:p>
          <a:p>
            <a:r>
              <a:rPr lang="en-US" sz="1800" dirty="0">
                <a:latin typeface="Cambria" pitchFamily="18" charset="0"/>
                <a:ea typeface="Roboto" panose="02000000000000000000" pitchFamily="2" charset="0"/>
              </a:rPr>
              <a:t>Big Farmer 75%</a:t>
            </a:r>
          </a:p>
          <a:p>
            <a:r>
              <a:rPr lang="en-US" sz="1800" dirty="0">
                <a:latin typeface="Cambria" pitchFamily="18" charset="0"/>
                <a:ea typeface="Roboto" panose="02000000000000000000" pitchFamily="2" charset="0"/>
              </a:rPr>
              <a:t>Small farmer- 80%</a:t>
            </a:r>
          </a:p>
          <a:p>
            <a:r>
              <a:rPr lang="en-US" sz="1800" dirty="0">
                <a:latin typeface="Cambria" pitchFamily="18" charset="0"/>
                <a:ea typeface="Roboto" panose="02000000000000000000" pitchFamily="2" charset="0"/>
              </a:rPr>
              <a:t>Farmers of </a:t>
            </a:r>
            <a:r>
              <a:rPr lang="en-US" sz="15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5142 </a:t>
            </a:r>
            <a:r>
              <a:rPr lang="en-US" sz="18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Villages </a:t>
            </a:r>
            <a:r>
              <a:rPr lang="en-US" sz="1800" dirty="0">
                <a:latin typeface="Cambria" pitchFamily="18" charset="0"/>
                <a:ea typeface="Roboto" panose="02000000000000000000" pitchFamily="2" charset="0"/>
              </a:rPr>
              <a:t>From Marathwada &amp; Vidharbha  having land holding below 5 ha are applicable.</a:t>
            </a:r>
          </a:p>
          <a:p>
            <a:r>
              <a:rPr lang="en-IN" sz="1800" dirty="0">
                <a:latin typeface="Cambria" pitchFamily="18" charset="0"/>
                <a:ea typeface="Roboto" panose="02000000000000000000" pitchFamily="2" charset="0"/>
              </a:rPr>
              <a:t>Separate Project Director at Mumbai</a:t>
            </a:r>
          </a:p>
        </p:txBody>
      </p:sp>
      <p:sp>
        <p:nvSpPr>
          <p:cNvPr id="15" name="Text Placeholder 160">
            <a:extLst>
              <a:ext uri="{FF2B5EF4-FFF2-40B4-BE49-F238E27FC236}">
                <a16:creationId xmlns="" xmlns:a16="http://schemas.microsoft.com/office/drawing/2014/main" id="{AE054850-C3C3-5B3D-C22E-0376611B4448}"/>
              </a:ext>
            </a:extLst>
          </p:cNvPr>
          <p:cNvSpPr txBox="1">
            <a:spLocks/>
          </p:cNvSpPr>
          <p:nvPr/>
        </p:nvSpPr>
        <p:spPr>
          <a:xfrm>
            <a:off x="4133263" y="1627446"/>
            <a:ext cx="1928057" cy="4642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None/>
            </a:pPr>
            <a:r>
              <a:rPr lang="en-US" b="1" dirty="0" err="1">
                <a:latin typeface="Cambria" pitchFamily="18" charset="0"/>
              </a:rPr>
              <a:t>Birsa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Munda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Krishi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Kranti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Yojna</a:t>
            </a:r>
            <a:r>
              <a:rPr lang="en-US" b="1" dirty="0">
                <a:latin typeface="Cambria" pitchFamily="18" charset="0"/>
              </a:rPr>
              <a:t>	</a:t>
            </a:r>
            <a:endParaRPr lang="x-none" b="1" dirty="0">
              <a:latin typeface="Cambria" pitchFamily="18" charset="0"/>
            </a:endParaRPr>
          </a:p>
        </p:txBody>
      </p:sp>
      <p:sp>
        <p:nvSpPr>
          <p:cNvPr id="16" name="Text Placeholder 161">
            <a:extLst>
              <a:ext uri="{FF2B5EF4-FFF2-40B4-BE49-F238E27FC236}">
                <a16:creationId xmlns="" xmlns:a16="http://schemas.microsoft.com/office/drawing/2014/main" id="{33A6E33F-F111-DB4B-3763-FD62083C1536}"/>
              </a:ext>
            </a:extLst>
          </p:cNvPr>
          <p:cNvSpPr txBox="1">
            <a:spLocks/>
          </p:cNvSpPr>
          <p:nvPr/>
        </p:nvSpPr>
        <p:spPr>
          <a:xfrm>
            <a:off x="4216536" y="2323729"/>
            <a:ext cx="1885069" cy="2658593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ST farmers </a:t>
            </a:r>
            <a:r>
              <a:rPr lang="en-US" sz="1700" dirty="0">
                <a:latin typeface="Cambria" pitchFamily="18" charset="0"/>
                <a:ea typeface="Roboto" panose="02000000000000000000" pitchFamily="2" charset="0"/>
              </a:rPr>
              <a:t>will get 90% Subsidy.</a:t>
            </a:r>
          </a:p>
          <a:p>
            <a:r>
              <a:rPr lang="en-IN" sz="1700" dirty="0">
                <a:latin typeface="Cambria" pitchFamily="18" charset="0"/>
                <a:ea typeface="Roboto" panose="02000000000000000000" pitchFamily="2" charset="0"/>
              </a:rPr>
              <a:t>Benefit is given through MAHADBT Portal automatically for ST </a:t>
            </a:r>
            <a:r>
              <a:rPr lang="en-IN" sz="1800" dirty="0">
                <a:latin typeface="Cambria" pitchFamily="18" charset="0"/>
                <a:ea typeface="Roboto" panose="02000000000000000000" pitchFamily="2" charset="0"/>
              </a:rPr>
              <a:t>farmers.</a:t>
            </a:r>
          </a:p>
        </p:txBody>
      </p:sp>
      <p:sp>
        <p:nvSpPr>
          <p:cNvPr id="17" name="Text Placeholder 163">
            <a:extLst>
              <a:ext uri="{FF2B5EF4-FFF2-40B4-BE49-F238E27FC236}">
                <a16:creationId xmlns="" xmlns:a16="http://schemas.microsoft.com/office/drawing/2014/main" id="{71C7582D-D20E-7FF1-16D8-599FDA1C61B7}"/>
              </a:ext>
            </a:extLst>
          </p:cNvPr>
          <p:cNvSpPr txBox="1">
            <a:spLocks/>
          </p:cNvSpPr>
          <p:nvPr/>
        </p:nvSpPr>
        <p:spPr>
          <a:xfrm>
            <a:off x="6268908" y="1619431"/>
            <a:ext cx="2009114" cy="6471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buNone/>
            </a:pPr>
            <a:r>
              <a:rPr lang="en-US" b="1" dirty="0" err="1">
                <a:latin typeface="Cambria" pitchFamily="18" charset="0"/>
              </a:rPr>
              <a:t>Dr.Babasaheb</a:t>
            </a:r>
            <a:r>
              <a:rPr lang="en-US" b="1" dirty="0">
                <a:latin typeface="Cambria" pitchFamily="18" charset="0"/>
              </a:rPr>
              <a:t>  </a:t>
            </a:r>
            <a:r>
              <a:rPr lang="en-US" b="1" dirty="0" err="1">
                <a:latin typeface="Cambria" pitchFamily="18" charset="0"/>
              </a:rPr>
              <a:t>krishi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Swavlamban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Ambedkar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Yojna</a:t>
            </a:r>
            <a:endParaRPr lang="x-none" b="1" dirty="0">
              <a:latin typeface="Cambria" pitchFamily="18" charset="0"/>
            </a:endParaRPr>
          </a:p>
        </p:txBody>
      </p:sp>
      <p:sp>
        <p:nvSpPr>
          <p:cNvPr id="18" name="Text Placeholder 166">
            <a:extLst>
              <a:ext uri="{FF2B5EF4-FFF2-40B4-BE49-F238E27FC236}">
                <a16:creationId xmlns="" xmlns:a16="http://schemas.microsoft.com/office/drawing/2014/main" id="{4E5BEB2A-94E3-3840-45A2-969D53952D37}"/>
              </a:ext>
            </a:extLst>
          </p:cNvPr>
          <p:cNvSpPr txBox="1">
            <a:spLocks/>
          </p:cNvSpPr>
          <p:nvPr/>
        </p:nvSpPr>
        <p:spPr>
          <a:xfrm>
            <a:off x="8466797" y="1707900"/>
            <a:ext cx="167873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buNone/>
            </a:pPr>
            <a:r>
              <a:rPr lang="en-US" b="1" dirty="0">
                <a:latin typeface="Cambria" pitchFamily="18" charset="0"/>
              </a:rPr>
              <a:t>Atal Bhujal Yojana</a:t>
            </a:r>
            <a:endParaRPr lang="x-none" b="1" dirty="0">
              <a:latin typeface="Cambria" pitchFamily="18" charset="0"/>
            </a:endParaRPr>
          </a:p>
        </p:txBody>
      </p:sp>
      <p:sp>
        <p:nvSpPr>
          <p:cNvPr id="20" name="Text Placeholder 166">
            <a:extLst>
              <a:ext uri="{FF2B5EF4-FFF2-40B4-BE49-F238E27FC236}">
                <a16:creationId xmlns="" xmlns:a16="http://schemas.microsoft.com/office/drawing/2014/main" id="{1103689A-3972-6D8E-015B-425BC45CDD15}"/>
              </a:ext>
            </a:extLst>
          </p:cNvPr>
          <p:cNvSpPr txBox="1">
            <a:spLocks/>
          </p:cNvSpPr>
          <p:nvPr/>
        </p:nvSpPr>
        <p:spPr>
          <a:xfrm>
            <a:off x="10366214" y="1674376"/>
            <a:ext cx="167873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ea typeface="Roboto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buNone/>
            </a:pPr>
            <a:r>
              <a:rPr lang="en-US" b="1" dirty="0">
                <a:latin typeface="Cambria" pitchFamily="18" charset="0"/>
              </a:rPr>
              <a:t>Bhausaheb </a:t>
            </a:r>
            <a:r>
              <a:rPr lang="en-US" b="1" dirty="0" err="1">
                <a:latin typeface="Cambria" pitchFamily="18" charset="0"/>
              </a:rPr>
              <a:t>Pundkar</a:t>
            </a: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latin typeface="Cambria" pitchFamily="18" charset="0"/>
              </a:rPr>
              <a:t>Yojna</a:t>
            </a:r>
            <a:endParaRPr lang="x-none" b="1" dirty="0">
              <a:latin typeface="Cambria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968200D-0E21-A858-7406-7AC1D21D6D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695" y="764004"/>
            <a:ext cx="1654588" cy="688666"/>
          </a:xfrm>
          <a:prstGeom prst="rect">
            <a:avLst/>
          </a:prstGeom>
        </p:spPr>
      </p:pic>
      <p:pic>
        <p:nvPicPr>
          <p:cNvPr id="22" name="Picture 2" descr="Atal Bhujal Yojana, Haryana (@atalhry) / Twitter">
            <a:extLst>
              <a:ext uri="{FF2B5EF4-FFF2-40B4-BE49-F238E27FC236}">
                <a16:creationId xmlns="" xmlns:a16="http://schemas.microsoft.com/office/drawing/2014/main" id="{C7437313-A714-4D11-737C-4DEBBB90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135" y="620403"/>
            <a:ext cx="1064190" cy="10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Birsa Munda Krushi Kranti Yojana 2022-23 Maharashtra List | Last Date">
            <a:extLst>
              <a:ext uri="{FF2B5EF4-FFF2-40B4-BE49-F238E27FC236}">
                <a16:creationId xmlns="" xmlns:a16="http://schemas.microsoft.com/office/drawing/2014/main" id="{7A96B3FD-0E43-8645-89AC-EA21F935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90" y="643004"/>
            <a:ext cx="961311" cy="9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जिल्हा माहिती कार्यालय, चंद्रपूर: डॉ. बाबासाहेब आंबेडकर कृषी स्वावलंबन योजना  अनुसूचित जातीच्या शेतकऱ्यांना लाभ घेण्याचे आवाहन">
            <a:extLst>
              <a:ext uri="{FF2B5EF4-FFF2-40B4-BE49-F238E27FC236}">
                <a16:creationId xmlns="" xmlns:a16="http://schemas.microsoft.com/office/drawing/2014/main" id="{745E2149-5E88-0318-C256-1F1677B3B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25" y="650669"/>
            <a:ext cx="1629080" cy="9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161">
            <a:extLst>
              <a:ext uri="{FF2B5EF4-FFF2-40B4-BE49-F238E27FC236}">
                <a16:creationId xmlns="" xmlns:a16="http://schemas.microsoft.com/office/drawing/2014/main" id="{2A14F293-0167-A35A-B0C7-DF924FF94D14}"/>
              </a:ext>
            </a:extLst>
          </p:cNvPr>
          <p:cNvSpPr txBox="1">
            <a:spLocks/>
          </p:cNvSpPr>
          <p:nvPr/>
        </p:nvSpPr>
        <p:spPr>
          <a:xfrm>
            <a:off x="8330526" y="2398411"/>
            <a:ext cx="1838990" cy="25871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30400" indent="-23040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5555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7"/>
              </a:buBlip>
              <a:defRPr lang="en-US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1275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7"/>
              </a:buBlip>
              <a:defRPr lang="en-US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4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Roboto Lt" pitchFamily="2" charset="0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Roboto Lt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100% Central Govt Funds.</a:t>
            </a:r>
          </a:p>
          <a:p>
            <a:r>
              <a:rPr lang="en-IN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75%-80% subsidy for </a:t>
            </a:r>
            <a:r>
              <a:rPr lang="en-IN" sz="17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1443 Villages </a:t>
            </a:r>
            <a:r>
              <a:rPr lang="en-IN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from 13 Districts</a:t>
            </a:r>
          </a:p>
          <a:p>
            <a:r>
              <a:rPr lang="en-IN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Benefit is given through MAHADBT Portal.</a:t>
            </a:r>
          </a:p>
          <a:p>
            <a:pPr marL="0" indent="0">
              <a:buNone/>
            </a:pPr>
            <a:endParaRPr lang="en-IN" sz="1700" dirty="0">
              <a:solidFill>
                <a:schemeClr val="tx1"/>
              </a:solidFill>
              <a:latin typeface="Cambria" pitchFamily="18" charset="0"/>
              <a:ea typeface="Roboto" panose="02000000000000000000" pitchFamily="2" charset="0"/>
            </a:endParaRPr>
          </a:p>
          <a:p>
            <a:endParaRPr lang="en-IN" sz="1700" dirty="0">
              <a:solidFill>
                <a:schemeClr val="tx1"/>
              </a:solidFill>
              <a:latin typeface="Cambria" pitchFamily="18" charset="0"/>
              <a:ea typeface="Roboto" panose="02000000000000000000" pitchFamily="2" charset="0"/>
            </a:endParaRPr>
          </a:p>
        </p:txBody>
      </p:sp>
      <p:sp>
        <p:nvSpPr>
          <p:cNvPr id="27" name="Text Placeholder 161">
            <a:extLst>
              <a:ext uri="{FF2B5EF4-FFF2-40B4-BE49-F238E27FC236}">
                <a16:creationId xmlns="" xmlns:a16="http://schemas.microsoft.com/office/drawing/2014/main" id="{ABF83236-C49B-7534-2056-91D92D1495FE}"/>
              </a:ext>
            </a:extLst>
          </p:cNvPr>
          <p:cNvSpPr txBox="1">
            <a:spLocks/>
          </p:cNvSpPr>
          <p:nvPr/>
        </p:nvSpPr>
        <p:spPr>
          <a:xfrm>
            <a:off x="10282430" y="2361467"/>
            <a:ext cx="1758033" cy="25520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30400" indent="-23040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5555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7"/>
              </a:buBlip>
              <a:defRPr lang="en-US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1275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7"/>
              </a:buBlip>
              <a:defRPr lang="en-US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4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Roboto Lt" pitchFamily="2" charset="0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Roboto Lt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Applicable for area 0.10 ha in Konkan &amp; </a:t>
            </a:r>
            <a:r>
              <a:rPr lang="en-US" sz="1700" dirty="0">
                <a:solidFill>
                  <a:schemeClr val="tx1"/>
                </a:solidFill>
                <a:highlight>
                  <a:srgbClr val="00FF00"/>
                </a:highlight>
                <a:latin typeface="Cambria" pitchFamily="18" charset="0"/>
                <a:ea typeface="Roboto" panose="02000000000000000000" pitchFamily="2" charset="0"/>
              </a:rPr>
              <a:t>100% subsidy </a:t>
            </a:r>
            <a:r>
              <a:rPr lang="en-US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for MIS for selected beneficiaries under this scheme.</a:t>
            </a:r>
          </a:p>
          <a:p>
            <a:r>
              <a:rPr lang="en-US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Max Area under MIS can be 6 ha. </a:t>
            </a:r>
          </a:p>
        </p:txBody>
      </p:sp>
      <p:sp>
        <p:nvSpPr>
          <p:cNvPr id="28" name="Text Placeholder 161">
            <a:extLst>
              <a:ext uri="{FF2B5EF4-FFF2-40B4-BE49-F238E27FC236}">
                <a16:creationId xmlns="" xmlns:a16="http://schemas.microsoft.com/office/drawing/2014/main" id="{709A6C8F-CD3E-3349-3C04-66D8135E18FC}"/>
              </a:ext>
            </a:extLst>
          </p:cNvPr>
          <p:cNvSpPr txBox="1">
            <a:spLocks/>
          </p:cNvSpPr>
          <p:nvPr/>
        </p:nvSpPr>
        <p:spPr>
          <a:xfrm>
            <a:off x="6202936" y="2419007"/>
            <a:ext cx="1885070" cy="25601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30400" indent="-230400" algn="l" defTabSz="914400" rtl="0" eaLnBrk="1" latinLnBrk="0" hangingPunct="1">
              <a:lnSpc>
                <a:spcPct val="8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bg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5555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7"/>
              </a:buBlip>
              <a:defRPr lang="en-US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12750" indent="-216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7"/>
              </a:buBlip>
              <a:defRPr lang="en-US" sz="1600" kern="1200" dirty="0" smtClean="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4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Roboto Lt" pitchFamily="2" charset="0"/>
                <a:cs typeface="+mn-cs"/>
              </a:defRPr>
            </a:lvl4pPr>
            <a:lvl5pPr marL="20574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Roboto Lt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>
                <a:solidFill>
                  <a:srgbClr val="FF0000"/>
                </a:solidFill>
                <a:latin typeface="Cambria" pitchFamily="18" charset="0"/>
                <a:ea typeface="Roboto" panose="02000000000000000000" pitchFamily="2" charset="0"/>
              </a:rPr>
              <a:t>SC farmers </a:t>
            </a:r>
            <a:r>
              <a:rPr lang="en-US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will get 90% Subsidy.</a:t>
            </a:r>
          </a:p>
          <a:p>
            <a:r>
              <a:rPr lang="en-US" sz="1700" dirty="0">
                <a:solidFill>
                  <a:schemeClr val="tx1"/>
                </a:solidFill>
                <a:latin typeface="Cambria" pitchFamily="18" charset="0"/>
                <a:ea typeface="Roboto" panose="02000000000000000000" pitchFamily="2" charset="0"/>
              </a:rPr>
              <a:t>Benefit is given through MAHADBT Portal automatically for ST farmers.</a:t>
            </a:r>
          </a:p>
        </p:txBody>
      </p:sp>
      <p:pic>
        <p:nvPicPr>
          <p:cNvPr id="29" name="Picture 2" descr="Pocra,Dbt maharashtra,Nanaji Deshmukh Krushi Sanjivani Prakalp">
            <a:extLst>
              <a:ext uri="{FF2B5EF4-FFF2-40B4-BE49-F238E27FC236}">
                <a16:creationId xmlns="" xmlns:a16="http://schemas.microsoft.com/office/drawing/2014/main" id="{880C0930-5187-1693-6592-7384FAEF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35" y="532577"/>
            <a:ext cx="1043536" cy="10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387555E-A930-DF91-2946-B7C22B0E2F5E}"/>
              </a:ext>
            </a:extLst>
          </p:cNvPr>
          <p:cNvSpPr txBox="1"/>
          <p:nvPr/>
        </p:nvSpPr>
        <p:spPr>
          <a:xfrm>
            <a:off x="280692" y="79819"/>
            <a:ext cx="11755165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itchFamily="18" charset="0"/>
                <a:ea typeface="Roboto" panose="02000000000000000000" pitchFamily="2" charset="0"/>
              </a:rPr>
              <a:t>RKVY-PDMC &amp; State Top Up Subsidy Schemes  in MH</a:t>
            </a:r>
            <a:endParaRPr lang="en-IN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7031216" y="2275781"/>
            <a:ext cx="323557" cy="16881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9062225" y="2199582"/>
            <a:ext cx="323557" cy="16881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Down Arrow 34"/>
          <p:cNvSpPr/>
          <p:nvPr/>
        </p:nvSpPr>
        <p:spPr>
          <a:xfrm>
            <a:off x="11078747" y="2162822"/>
            <a:ext cx="323557" cy="1688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Down Arrow 35"/>
          <p:cNvSpPr/>
          <p:nvPr/>
        </p:nvSpPr>
        <p:spPr>
          <a:xfrm>
            <a:off x="4851268" y="2155912"/>
            <a:ext cx="323557" cy="168812"/>
          </a:xfrm>
          <a:prstGeom prst="down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2958760" y="2119388"/>
            <a:ext cx="323557" cy="21224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Down Arrow 37"/>
          <p:cNvSpPr/>
          <p:nvPr/>
        </p:nvSpPr>
        <p:spPr>
          <a:xfrm>
            <a:off x="825016" y="2082116"/>
            <a:ext cx="255727" cy="2532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36E7A0-8221-B013-8265-07047273ADB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30506" y="819694"/>
            <a:ext cx="1505351" cy="60518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8A418BB2-EC94-5F4A-4A39-6ADB6BFAB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159241"/>
              </p:ext>
            </p:extLst>
          </p:nvPr>
        </p:nvGraphicFramePr>
        <p:xfrm>
          <a:off x="163098" y="5085421"/>
          <a:ext cx="11854288" cy="1696293"/>
        </p:xfrm>
        <a:graphic>
          <a:graphicData uri="http://schemas.openxmlformats.org/drawingml/2006/table">
            <a:tbl>
              <a:tblPr/>
              <a:tblGrid>
                <a:gridCol w="554290">
                  <a:extLst>
                    <a:ext uri="{9D8B030D-6E8A-4147-A177-3AD203B41FA5}">
                      <a16:colId xmlns="" xmlns:a16="http://schemas.microsoft.com/office/drawing/2014/main" val="3749405277"/>
                    </a:ext>
                  </a:extLst>
                </a:gridCol>
                <a:gridCol w="6313497">
                  <a:extLst>
                    <a:ext uri="{9D8B030D-6E8A-4147-A177-3AD203B41FA5}">
                      <a16:colId xmlns="" xmlns:a16="http://schemas.microsoft.com/office/drawing/2014/main" val="764571975"/>
                    </a:ext>
                  </a:extLst>
                </a:gridCol>
                <a:gridCol w="2980559">
                  <a:extLst>
                    <a:ext uri="{9D8B030D-6E8A-4147-A177-3AD203B41FA5}">
                      <a16:colId xmlns="" xmlns:a16="http://schemas.microsoft.com/office/drawing/2014/main" val="3913741954"/>
                    </a:ext>
                  </a:extLst>
                </a:gridCol>
                <a:gridCol w="2005942">
                  <a:extLst>
                    <a:ext uri="{9D8B030D-6E8A-4147-A177-3AD203B41FA5}">
                      <a16:colId xmlns="" xmlns:a16="http://schemas.microsoft.com/office/drawing/2014/main" val="510175861"/>
                    </a:ext>
                  </a:extLst>
                </a:gridCol>
              </a:tblGrid>
              <a:tr h="5188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Sr.No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7D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Scheme Name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7D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Small &amp; Marginal (</a:t>
                      </a:r>
                      <a:r>
                        <a:rPr lang="en-IN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Center</a:t>
                      </a:r>
                      <a:r>
                        <a:rPr lang="en-IN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 Share +State Top Up Share </a:t>
                      </a:r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7D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</a:rPr>
                        <a:t>Big farmers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7D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8952951"/>
                  </a:ext>
                </a:extLst>
              </a:tr>
              <a:tr h="2096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RKVY-PDMC + CMSAIS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80 %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(55+25)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75 %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 (45+30)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40871665"/>
                  </a:ext>
                </a:extLst>
              </a:tr>
              <a:tr h="2096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RKVY-PDMC + Atal Bhujal (For Selected Villages)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80%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(55+25)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75%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(45+25)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49549169"/>
                  </a:ext>
                </a:extLst>
              </a:tr>
              <a:tr h="2096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PoCRA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(A World Bank Project)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80%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(World bank)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75%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(World bank)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407878319"/>
                  </a:ext>
                </a:extLst>
              </a:tr>
              <a:tr h="2096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RKVY-PDMC + BIRSA Munda Krishi Kranti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Yojna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(For ST Farmers)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90%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(55+35)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90%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(45+45)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379368078"/>
                  </a:ext>
                </a:extLst>
              </a:tr>
              <a:tr h="28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RKVY-PDMC + Dr. Babasaheb Ambedkar Krishi Swavlamban </a:t>
                      </a:r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Yoajna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(SC Farmers)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90 %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(55+35)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mbria" panose="02040503050406030204" pitchFamily="18" charset="0"/>
                        </a:rPr>
                        <a:t>90% </a:t>
                      </a: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(45+45)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27805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5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6">
            <a:extLst>
              <a:ext uri="{FF2B5EF4-FFF2-40B4-BE49-F238E27FC236}">
                <a16:creationId xmlns="" xmlns:a16="http://schemas.microsoft.com/office/drawing/2014/main" id="{480DBC10-0B19-7FF7-6C2A-C4622665A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8" y="1939024"/>
            <a:ext cx="5795820" cy="2709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b="1" dirty="0">
                <a:solidFill>
                  <a:schemeClr val="accent6">
                    <a:lumMod val="50000"/>
                  </a:schemeClr>
                </a:solidFill>
              </a:rPr>
              <a:t>MAHADBT PORTAL:</a:t>
            </a:r>
            <a:endParaRPr lang="en-IN" sz="2000" b="1" dirty="0">
              <a:solidFill>
                <a:schemeClr val="accent6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IN" sz="2000" dirty="0">
                <a:solidFill>
                  <a:srgbClr val="0563C1"/>
                </a:solidFill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https://mahadbtmahait.gov.in/login/login</a:t>
            </a:r>
            <a:endParaRPr lang="en-IN" sz="2000" dirty="0">
              <a:solidFill>
                <a:srgbClr val="0563C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Guidelines-State</a:t>
            </a:r>
            <a:endParaRPr lang="en-IN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IN" sz="20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</a:t>
            </a:r>
            <a:r>
              <a:rPr lang="en-IN" sz="2000" dirty="0">
                <a:solidFill>
                  <a:srgbClr val="0563C1"/>
                </a:solidFill>
              </a:rPr>
              <a:t>40.80.81.88/</a:t>
            </a:r>
            <a:r>
              <a:rPr lang="en-IN" sz="2000" dirty="0" err="1">
                <a:solidFill>
                  <a:srgbClr val="0563C1"/>
                </a:solidFill>
              </a:rPr>
              <a:t>mahdrip</a:t>
            </a:r>
            <a:r>
              <a:rPr lang="en-IN" sz="2000" dirty="0">
                <a:solidFill>
                  <a:srgbClr val="0563C1"/>
                </a:solidFill>
              </a:rPr>
              <a:t>/</a:t>
            </a:r>
            <a:r>
              <a:rPr lang="en-IN" sz="2000" dirty="0" err="1">
                <a:solidFill>
                  <a:srgbClr val="0563C1"/>
                </a:solidFill>
              </a:rPr>
              <a:t>ethibak</a:t>
            </a:r>
            <a:r>
              <a:rPr lang="en-IN" sz="2000" dirty="0">
                <a:solidFill>
                  <a:srgbClr val="0563C1"/>
                </a:solidFill>
              </a:rPr>
              <a:t>/</a:t>
            </a:r>
            <a:r>
              <a:rPr lang="en-IN" sz="2000" dirty="0" err="1">
                <a:solidFill>
                  <a:srgbClr val="0563C1"/>
                </a:solidFill>
              </a:rPr>
              <a:t>index.php</a:t>
            </a:r>
            <a:endParaRPr lang="en-IN" sz="2000" dirty="0">
              <a:solidFill>
                <a:srgbClr val="0563C1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Operational Guidelines (GOI) 2021</a:t>
            </a:r>
            <a:endParaRPr lang="en-IN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IN" sz="2000" dirty="0">
                <a:solidFill>
                  <a:srgbClr val="0563C1"/>
                </a:solidFill>
                <a:hlinkClick r:id="rId4"/>
              </a:rPr>
              <a:t>https://pmksy.gov.in/microirrigation/Archive/GuidelinesMIRevised250817.pdf</a:t>
            </a:r>
            <a:endParaRPr lang="en-IN" sz="2000" dirty="0">
              <a:solidFill>
                <a:srgbClr val="0563C1"/>
              </a:solidFill>
            </a:endParaRPr>
          </a:p>
          <a:p>
            <a:pPr marL="0" indent="0">
              <a:buNone/>
            </a:pPr>
            <a:endParaRPr lang="en-IN" sz="2000" dirty="0"/>
          </a:p>
          <a:p>
            <a:endParaRPr lang="en-IN" sz="200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="" xmlns:a16="http://schemas.microsoft.com/office/drawing/2014/main" id="{96C93AA7-F3D0-B4C0-1455-91440364D068}"/>
              </a:ext>
            </a:extLst>
          </p:cNvPr>
          <p:cNvSpPr txBox="1">
            <a:spLocks/>
          </p:cNvSpPr>
          <p:nvPr/>
        </p:nvSpPr>
        <p:spPr>
          <a:xfrm>
            <a:off x="8610600" y="64866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9145A4-9481-40CD-9285-EF2DB05999C2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E5175DCC-5479-E312-2741-2F4009FE3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84015"/>
              </p:ext>
            </p:extLst>
          </p:nvPr>
        </p:nvGraphicFramePr>
        <p:xfrm>
          <a:off x="6086987" y="1034473"/>
          <a:ext cx="5874100" cy="5596794"/>
        </p:xfrm>
        <a:graphic>
          <a:graphicData uri="http://schemas.openxmlformats.org/drawingml/2006/table">
            <a:tbl>
              <a:tblPr/>
              <a:tblGrid>
                <a:gridCol w="581841">
                  <a:extLst>
                    <a:ext uri="{9D8B030D-6E8A-4147-A177-3AD203B41FA5}">
                      <a16:colId xmlns="" xmlns:a16="http://schemas.microsoft.com/office/drawing/2014/main" val="1137934334"/>
                    </a:ext>
                  </a:extLst>
                </a:gridCol>
                <a:gridCol w="1810343">
                  <a:extLst>
                    <a:ext uri="{9D8B030D-6E8A-4147-A177-3AD203B41FA5}">
                      <a16:colId xmlns="" xmlns:a16="http://schemas.microsoft.com/office/drawing/2014/main" val="1670947135"/>
                    </a:ext>
                  </a:extLst>
                </a:gridCol>
                <a:gridCol w="2000012">
                  <a:extLst>
                    <a:ext uri="{9D8B030D-6E8A-4147-A177-3AD203B41FA5}">
                      <a16:colId xmlns="" xmlns:a16="http://schemas.microsoft.com/office/drawing/2014/main" val="3610236475"/>
                    </a:ext>
                  </a:extLst>
                </a:gridCol>
                <a:gridCol w="1481904">
                  <a:extLst>
                    <a:ext uri="{9D8B030D-6E8A-4147-A177-3AD203B41FA5}">
                      <a16:colId xmlns="" xmlns:a16="http://schemas.microsoft.com/office/drawing/2014/main" val="1403988236"/>
                    </a:ext>
                  </a:extLst>
                </a:gridCol>
              </a:tblGrid>
              <a:tr h="29495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Basic Documents Required for Subsidy Process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43068347"/>
                  </a:ext>
                </a:extLst>
              </a:tr>
              <a:tr h="6408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</a:rPr>
                        <a:t>Sr.No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</a:rPr>
                        <a:t>Doccument</a:t>
                      </a:r>
                      <a:endParaRPr lang="en-IN" sz="1600" b="1" i="0" u="none" strike="noStrike" dirty="0">
                        <a:solidFill>
                          <a:srgbClr val="FFFFFF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</a:rPr>
                        <a:t>Remark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i="0" u="none" strike="noStrike">
                          <a:solidFill>
                            <a:srgbClr val="FFFFFF"/>
                          </a:solidFill>
                          <a:effectLst/>
                          <a:latin typeface="Cambria" pitchFamily="18" charset="0"/>
                        </a:rPr>
                        <a:t>Stage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4512911"/>
                  </a:ext>
                </a:extLst>
              </a:tr>
              <a:tr h="2949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7 – 12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For all Schemes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After Lottery Selection/Before Presanction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1487903"/>
                  </a:ext>
                </a:extLst>
              </a:tr>
              <a:tr h="2949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8 A Utara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9972219"/>
                  </a:ext>
                </a:extLst>
              </a:tr>
              <a:tr h="29495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Parishishta 7 a / 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30976363"/>
                  </a:ext>
                </a:extLst>
              </a:tr>
              <a:tr h="589906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Caste Certificate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For Birsa Munda &amp; Dr.Ambedkar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02398186"/>
                  </a:ext>
                </a:extLst>
              </a:tr>
              <a:tr h="69563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Common land Undertaking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Applicable for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common land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Holders only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76190580"/>
                  </a:ext>
                </a:extLst>
              </a:tr>
              <a:tr h="88486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Common water </a:t>
                      </a:r>
                      <a:r>
                        <a:rPr lang="en-IN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availabilty</a:t>
                      </a:r>
                      <a:r>
                        <a:rPr lang="en-IN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lang="en-IN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undertaking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Applicable for Common water Source Holders only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4098870"/>
                  </a:ext>
                </a:extLst>
              </a:tr>
              <a:tr h="57072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Farmer Invoice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For all Schemes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After Presanction &amp; Installation is Done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7885986"/>
                  </a:ext>
                </a:extLst>
              </a:tr>
              <a:tr h="35479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Graph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8873901"/>
                  </a:ext>
                </a:extLst>
              </a:tr>
              <a:tr h="5817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itchFamily="18" charset="0"/>
                        </a:rPr>
                        <a:t>Photo /Aadhar/ Bank details are Required  in Few Schemes.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063972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72FD03E-B1C5-0DE0-F7C8-BDF0808AC0F2}"/>
              </a:ext>
            </a:extLst>
          </p:cNvPr>
          <p:cNvSpPr txBox="1"/>
          <p:nvPr/>
        </p:nvSpPr>
        <p:spPr>
          <a:xfrm>
            <a:off x="295647" y="195207"/>
            <a:ext cx="11600705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MahaDbt Portal &amp; Documents </a:t>
            </a:r>
            <a:endParaRPr lang="en-IN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7C14C4A-A008-237F-4053-5326DF146BAB}"/>
              </a:ext>
            </a:extLst>
          </p:cNvPr>
          <p:cNvSpPr/>
          <p:nvPr/>
        </p:nvSpPr>
        <p:spPr>
          <a:xfrm>
            <a:off x="152398" y="4802909"/>
            <a:ext cx="5648037" cy="19673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mbria" pitchFamily="18" charset="0"/>
              </a:rPr>
              <a:t>DBT model successfully implemented through </a:t>
            </a:r>
            <a:r>
              <a:rPr lang="en-US" dirty="0" err="1">
                <a:solidFill>
                  <a:schemeClr val="tx1"/>
                </a:solidFill>
                <a:latin typeface="Cambria" pitchFamily="18" charset="0"/>
              </a:rPr>
              <a:t>Maha</a:t>
            </a:r>
            <a:r>
              <a:rPr lang="en-US" dirty="0">
                <a:solidFill>
                  <a:schemeClr val="tx1"/>
                </a:solidFill>
                <a:latin typeface="Cambria" pitchFamily="18" charset="0"/>
              </a:rPr>
              <a:t> DBT Portal since FY 2020-21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mbria" pitchFamily="18" charset="0"/>
              </a:rPr>
              <a:t>Farmers can apply all Major Schemes (14+) through </a:t>
            </a:r>
            <a:r>
              <a:rPr lang="en-US" b="1" dirty="0" err="1">
                <a:solidFill>
                  <a:schemeClr val="tx1"/>
                </a:solidFill>
                <a:highlight>
                  <a:srgbClr val="FFFF00"/>
                </a:highlight>
                <a:latin typeface="Cambria" pitchFamily="18" charset="0"/>
              </a:rPr>
              <a:t>Maha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  <a:latin typeface="Cambria" pitchFamily="18" charset="0"/>
              </a:rPr>
              <a:t> DBT Portal</a:t>
            </a:r>
            <a:r>
              <a:rPr lang="en-US" dirty="0">
                <a:solidFill>
                  <a:schemeClr val="tx1"/>
                </a:solidFill>
                <a:latin typeface="Cambria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ighlight>
                  <a:srgbClr val="00FFFF"/>
                </a:highlight>
                <a:latin typeface="Cambria" pitchFamily="18" charset="0"/>
              </a:rPr>
              <a:t>Paperless Work (No hard Copy)</a:t>
            </a:r>
            <a:endParaRPr lang="en-IN" dirty="0">
              <a:solidFill>
                <a:schemeClr val="tx1"/>
              </a:solidFill>
              <a:highlight>
                <a:srgbClr val="00FFFF"/>
              </a:highlight>
              <a:latin typeface="Cambria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A2D6C9-7294-1381-F1E2-0D4E4B81A6E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0790" y="758319"/>
            <a:ext cx="3818302" cy="11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F05AD5-6920-977C-169D-F073977883C0}"/>
              </a:ext>
            </a:extLst>
          </p:cNvPr>
          <p:cNvSpPr txBox="1"/>
          <p:nvPr/>
        </p:nvSpPr>
        <p:spPr>
          <a:xfrm>
            <a:off x="144014" y="108535"/>
            <a:ext cx="10561173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RASHTRIY KRISHI VIKAS YOJANA –PER DROP MORE CROP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BD22EF-CC57-E396-AC56-7C497B8F7BB2}"/>
              </a:ext>
            </a:extLst>
          </p:cNvPr>
          <p:cNvSpPr txBox="1"/>
          <p:nvPr/>
        </p:nvSpPr>
        <p:spPr>
          <a:xfrm>
            <a:off x="383365" y="1826459"/>
            <a:ext cx="1166462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IN" sz="1600" b="1" u="sng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MAHADBT Features - </a:t>
            </a: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 Portal 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From 2020-21  all  DBT schemes  of department  including PDMC are  implemented through newly developed “ </a:t>
            </a:r>
            <a:r>
              <a:rPr lang="en-US" sz="1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</a:t>
            </a: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DBT Portal”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16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b="1" u="sng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Main Features </a:t>
            </a:r>
            <a:endParaRPr lang="en-IN" sz="1600" b="1" u="sng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 Application </a:t>
            </a:r>
            <a:r>
              <a:rPr lang="en-US" sz="1600" dirty="0" smtClean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Multiple </a:t>
            </a: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components benefits .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Software based lottery system used for transparent  selection of beneficiaries.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Weekly lottery selection of new beneficiaries  against cancelled applications.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 Submission of application </a:t>
            </a:r>
            <a:r>
              <a:rPr lang="en-US" sz="1600" dirty="0" smtClean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subsidy Disbursement all processes are online &amp; Paperless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After due date , Auto Cancellation &amp; rejection of applications facility is available 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Pendency at every desk is  </a:t>
            </a:r>
            <a:r>
              <a:rPr lang="en-US" sz="1600" dirty="0" smtClean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monitored weekly </a:t>
            </a: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 scrutinized through portal. 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status of application  communicated  to beneficiary  via SMS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Grievance redressal  of dept officers &amp; farmers, help desk is created 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Subsidy is to be disbursed to the farmer’s bank account which is linked to </a:t>
            </a:r>
            <a:r>
              <a:rPr lang="en-US" sz="16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Aaadhar</a:t>
            </a: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number.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228600" algn="l"/>
                <a:tab pos="457200" algn="l"/>
              </a:tabLst>
            </a:pPr>
            <a:r>
              <a:rPr lang="en-US" sz="16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MAHADBT Portal &amp; PFMS integration is under progress  to </a:t>
            </a:r>
            <a:r>
              <a:rPr lang="en-US" sz="1600" dirty="0" smtClean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avoid delay in payment.</a:t>
            </a:r>
            <a:endParaRPr lang="en-IN" sz="1600" dirty="0">
              <a:effectLst/>
              <a:latin typeface="Sakal Marathi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9D8F31-98A3-D4C6-0518-EF56792C6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705" y="508645"/>
            <a:ext cx="10668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6AEDFDE5-1A15-6B82-C755-AE5A23437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493909"/>
              </p:ext>
            </p:extLst>
          </p:nvPr>
        </p:nvGraphicFramePr>
        <p:xfrm>
          <a:off x="450166" y="630383"/>
          <a:ext cx="11547870" cy="6227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EFA6927-077D-5A4E-43E1-51B38DB46B97}"/>
              </a:ext>
            </a:extLst>
          </p:cNvPr>
          <p:cNvSpPr txBox="1"/>
          <p:nvPr/>
        </p:nvSpPr>
        <p:spPr>
          <a:xfrm>
            <a:off x="436835" y="0"/>
            <a:ext cx="11755165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fontAlgn="b"/>
            <a:r>
              <a:rPr lang="en-US" sz="2800" b="1" dirty="0">
                <a:solidFill>
                  <a:schemeClr val="bg1"/>
                </a:solidFill>
              </a:rPr>
              <a:t>MAHADBT-Work Flow </a:t>
            </a:r>
          </a:p>
        </p:txBody>
      </p:sp>
      <p:sp>
        <p:nvSpPr>
          <p:cNvPr id="4" name="Down Arrow 3"/>
          <p:cNvSpPr/>
          <p:nvPr/>
        </p:nvSpPr>
        <p:spPr>
          <a:xfrm>
            <a:off x="2475915" y="2011681"/>
            <a:ext cx="464233" cy="37982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2473570" y="3613051"/>
            <a:ext cx="464233" cy="36810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8196776" y="2021059"/>
            <a:ext cx="482990" cy="38451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2494672" y="5251938"/>
            <a:ext cx="464233" cy="389207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10800000">
            <a:off x="5401993" y="5205046"/>
            <a:ext cx="419687" cy="33528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8210844" y="5256627"/>
            <a:ext cx="482990" cy="39858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>
            <a:off x="8222567" y="3622429"/>
            <a:ext cx="499402" cy="34466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16377188">
            <a:off x="4530466" y="5504792"/>
            <a:ext cx="550984" cy="7391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0800000">
            <a:off x="5345722" y="3559126"/>
            <a:ext cx="490025" cy="37279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 rot="10800000">
            <a:off x="5357447" y="1955408"/>
            <a:ext cx="464233" cy="36810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 rot="16200000">
            <a:off x="7432615" y="669709"/>
            <a:ext cx="550984" cy="81394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2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Netafim Orbia 2022">
      <a:dk1>
        <a:srgbClr val="404142"/>
      </a:dk1>
      <a:lt1>
        <a:srgbClr val="FFFFFF"/>
      </a:lt1>
      <a:dk2>
        <a:srgbClr val="A7A9AC"/>
      </a:dk2>
      <a:lt2>
        <a:srgbClr val="6D6E71"/>
      </a:lt2>
      <a:accent1>
        <a:srgbClr val="353750"/>
      </a:accent1>
      <a:accent2>
        <a:srgbClr val="FF7D5E"/>
      </a:accent2>
      <a:accent3>
        <a:srgbClr val="0A7DD6"/>
      </a:accent3>
      <a:accent4>
        <a:srgbClr val="F4F4F4"/>
      </a:accent4>
      <a:accent5>
        <a:srgbClr val="41B27D"/>
      </a:accent5>
      <a:accent6>
        <a:srgbClr val="FDBA63"/>
      </a:accent6>
      <a:hlink>
        <a:srgbClr val="0A7DD6"/>
      </a:hlink>
      <a:folHlink>
        <a:srgbClr val="E3B2AF"/>
      </a:folHlink>
    </a:clrScheme>
    <a:fontScheme name="roboto">
      <a:majorFont>
        <a:latin typeface="Roboto"/>
        <a:ea typeface=""/>
        <a:cs typeface="Roboto Condensed"/>
      </a:majorFont>
      <a:minorFont>
        <a:latin typeface="Roboto"/>
        <a:ea typeface=""/>
        <a:cs typeface="Roboto Condense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c24bea-6e1c-4115-acc2-79fac3e6b18b">
      <UserInfo>
        <DisplayName>Adi Ishay</DisplayName>
        <AccountId>29</AccountId>
        <AccountType/>
      </UserInfo>
      <UserInfo>
        <DisplayName>Hofit Lev</DisplayName>
        <AccountId>20</AccountId>
        <AccountType/>
      </UserInfo>
      <UserInfo>
        <DisplayName>Tali Sagi</DisplayName>
        <AccountId>28</AccountId>
        <AccountType/>
      </UserInfo>
    </SharedWithUsers>
    <TaxCatchAll xmlns="17c24bea-6e1c-4115-acc2-79fac3e6b18b" xsi:nil="true"/>
    <lcf76f155ced4ddcb4097134ff3c332f xmlns="5e397375-ef3a-4098-9610-473e797da56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7CBD617937C54A81B69B395DD8FB28" ma:contentTypeVersion="16" ma:contentTypeDescription="Create a new document." ma:contentTypeScope="" ma:versionID="8879ee4fdc2a8f0c303c1336d8a0e86e">
  <xsd:schema xmlns:xsd="http://www.w3.org/2001/XMLSchema" xmlns:xs="http://www.w3.org/2001/XMLSchema" xmlns:p="http://schemas.microsoft.com/office/2006/metadata/properties" xmlns:ns2="5e397375-ef3a-4098-9610-473e797da56b" xmlns:ns3="17c24bea-6e1c-4115-acc2-79fac3e6b18b" targetNamespace="http://schemas.microsoft.com/office/2006/metadata/properties" ma:root="true" ma:fieldsID="d18574a07bd90258780069b4b8d98ebb" ns2:_="" ns3:_="">
    <xsd:import namespace="5e397375-ef3a-4098-9610-473e797da56b"/>
    <xsd:import namespace="17c24bea-6e1c-4115-acc2-79fac3e6b1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97375-ef3a-4098-9610-473e797da5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f0930ba-8cf9-48da-b48b-3c95e20d04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24bea-6e1c-4115-acc2-79fac3e6b18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9285191-ef7d-4551-a946-d41fe9b74b4a}" ma:internalName="TaxCatchAll" ma:showField="CatchAllData" ma:web="17c24bea-6e1c-4115-acc2-79fac3e6b1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30A417-1789-4832-8595-518D2A211A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5E1D72-354E-4F00-B84E-07F16DE94B0B}">
  <ds:schemaRefs>
    <ds:schemaRef ds:uri="http://purl.org/dc/elements/1.1/"/>
    <ds:schemaRef ds:uri="http://schemas.microsoft.com/office/2006/metadata/properties"/>
    <ds:schemaRef ds:uri="http://purl.org/dc/terms/"/>
    <ds:schemaRef ds:uri="17c24bea-6e1c-4115-acc2-79fac3e6b1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e397375-ef3a-4098-9610-473e797da56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1A9F76A-FE23-4830-977C-28948479B0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397375-ef3a-4098-9610-473e797da56b"/>
    <ds:schemaRef ds:uri="17c24bea-6e1c-4115-acc2-79fac3e6b1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</TotalTime>
  <Words>2229</Words>
  <Application>Microsoft Office PowerPoint</Application>
  <PresentationFormat>Custom</PresentationFormat>
  <Paragraphs>443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Calibri Light</vt:lpstr>
      <vt:lpstr>Roboto Condensed</vt:lpstr>
      <vt:lpstr>Palatino Linotype</vt:lpstr>
      <vt:lpstr>Symbol</vt:lpstr>
      <vt:lpstr>Wingdings</vt:lpstr>
      <vt:lpstr>Cambria</vt:lpstr>
      <vt:lpstr>Mangal</vt:lpstr>
      <vt:lpstr>Roboto</vt:lpstr>
      <vt:lpstr>Times New Roman</vt:lpstr>
      <vt:lpstr>Calibri</vt:lpstr>
      <vt:lpstr>Aparajita</vt:lpstr>
      <vt:lpstr>Sakal Marathi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Aviv Mizrachi</dc:creator>
  <cp:lastModifiedBy>Admin</cp:lastModifiedBy>
  <cp:revision>197</cp:revision>
  <dcterms:created xsi:type="dcterms:W3CDTF">2018-03-08T10:38:15Z</dcterms:created>
  <dcterms:modified xsi:type="dcterms:W3CDTF">2023-05-30T10:24:53Z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0x010100697CBD617937C54A81B69B395DD8FB28</vt:lpwstr>
  </property>
  <property fmtid="{D5CDD505-2E9C-101B-9397-08002B2CF9AE}" pid="3" name="MediaServiceImageTags">
    <vt:lpwstr/>
  </property>
</Properties>
</file>